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C171-F19A-44B1-8EC4-CD018DA4C52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0AEC-E960-40B6-ACFA-E1036C402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C171-F19A-44B1-8EC4-CD018DA4C52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0AEC-E960-40B6-ACFA-E1036C402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C171-F19A-44B1-8EC4-CD018DA4C52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0AEC-E960-40B6-ACFA-E1036C402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C171-F19A-44B1-8EC4-CD018DA4C52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0AEC-E960-40B6-ACFA-E1036C402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C171-F19A-44B1-8EC4-CD018DA4C52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0AEC-E960-40B6-ACFA-E1036C402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C171-F19A-44B1-8EC4-CD018DA4C52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0AEC-E960-40B6-ACFA-E1036C402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C171-F19A-44B1-8EC4-CD018DA4C52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0AEC-E960-40B6-ACFA-E1036C402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C171-F19A-44B1-8EC4-CD018DA4C52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0AEC-E960-40B6-ACFA-E1036C402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C171-F19A-44B1-8EC4-CD018DA4C52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0AEC-E960-40B6-ACFA-E1036C402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C171-F19A-44B1-8EC4-CD018DA4C52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0AEC-E960-40B6-ACFA-E1036C402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C171-F19A-44B1-8EC4-CD018DA4C52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0AEC-E960-40B6-ACFA-E1036C402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BC171-F19A-44B1-8EC4-CD018DA4C52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50AEC-E960-40B6-ACFA-E1036C402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857364"/>
            <a:ext cx="82868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  Развитие  </a:t>
            </a:r>
            <a:r>
              <a:rPr lang="ru-RU" sz="3200" b="1" dirty="0"/>
              <a:t>элементарных </a:t>
            </a:r>
            <a:r>
              <a:rPr lang="ru-RU" sz="3200" b="1" dirty="0" smtClean="0"/>
              <a:t>математических</a:t>
            </a:r>
          </a:p>
          <a:p>
            <a:r>
              <a:rPr lang="ru-RU" sz="3200" b="1" dirty="0"/>
              <a:t> </a:t>
            </a:r>
            <a:r>
              <a:rPr lang="ru-RU" sz="3200" b="1" dirty="0" smtClean="0"/>
              <a:t>                     представлений            </a:t>
            </a:r>
            <a:endParaRPr lang="ru-RU" sz="3200" dirty="0"/>
          </a:p>
          <a:p>
            <a:r>
              <a:rPr lang="ru-RU" sz="3200" b="1" dirty="0"/>
              <a:t>            </a:t>
            </a:r>
            <a:r>
              <a:rPr lang="ru-RU" sz="3200" b="1" dirty="0" smtClean="0"/>
              <a:t> первая  </a:t>
            </a:r>
            <a:r>
              <a:rPr lang="ru-RU" sz="3200" b="1" dirty="0"/>
              <a:t>младшая   группа.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285984" y="928670"/>
            <a:ext cx="4332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Тематическое  планирование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3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5720" y="3571876"/>
            <a:ext cx="2428892" cy="2428892"/>
          </a:xfrm>
          <a:prstGeom prst="rect">
            <a:avLst/>
          </a:prstGeom>
        </p:spPr>
      </p:pic>
      <p:pic>
        <p:nvPicPr>
          <p:cNvPr id="6" name="Рисунок 5" descr="60346852-semenovskaj_7_kukol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72199" y="4321942"/>
            <a:ext cx="2428892" cy="18216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14414" y="214290"/>
            <a:ext cx="6660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 ХМАО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Югры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Урайский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специализированный Дом ребёнка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357554" y="6286520"/>
            <a:ext cx="5143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Автор: воспитатель, </a:t>
            </a:r>
            <a:r>
              <a:rPr lang="ru-RU" dirty="0" err="1" smtClean="0"/>
              <a:t>Мазурян</a:t>
            </a:r>
            <a:r>
              <a:rPr lang="ru-RU" dirty="0" smtClean="0"/>
              <a:t> Валентина Никитичн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357166"/>
          <a:ext cx="8501123" cy="5955948"/>
        </p:xfrm>
        <a:graphic>
          <a:graphicData uri="http://schemas.openxmlformats.org/drawingml/2006/table">
            <a:tbl>
              <a:tblPr/>
              <a:tblGrid>
                <a:gridCol w="1855490"/>
                <a:gridCol w="3343455"/>
                <a:gridCol w="3302178"/>
              </a:tblGrid>
              <a:tr h="236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Тема</a:t>
                      </a:r>
                    </a:p>
                  </a:txBody>
                  <a:tcPr marL="47749" marR="47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Программные задачи</a:t>
                      </a:r>
                    </a:p>
                  </a:txBody>
                  <a:tcPr marL="47749" marR="47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Методические приемы</a:t>
                      </a:r>
                    </a:p>
                  </a:txBody>
                  <a:tcPr marL="47749" marR="47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Части тела.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Дом.Семья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7749" marR="47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Называть части тела, лица: нога, рука, голова. Закрепить понимание слов «большой(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ая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), «маленький(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ая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Подбирать по величине – предметы большого размера (папе или маме) предметы маленького размера (дочке, сыну).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Учить группировать предметы по цвету.</a:t>
                      </a:r>
                    </a:p>
                  </a:txBody>
                  <a:tcPr marL="47749" marR="47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Д\игра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 «Это – я, а это- мамочка моя»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Д/игра «Это  чье, мамино или моё?» –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«У кого такие синие глаза?»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Стр. 31, 59, 60  М.Г.Борисенко В помощь маленькому мыслителю.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Д/игра: «Найди мишку» - сравнить по величине.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31. Комплексные занятия 1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мл.группы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ФГТ.  Васильева М.А.</a:t>
                      </a:r>
                    </a:p>
                  </a:txBody>
                  <a:tcPr marL="47749" marR="47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Игрушки</a:t>
                      </a:r>
                    </a:p>
                  </a:txBody>
                  <a:tcPr marL="47749" marR="47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Учить классифицировать игрушки по признаку величины; понимать  и обозначать величину словом: «маленький(ая), «большой(ая).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Находить предметы по слову взрослого  предметы такого же цвета, формы.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Знакомство с геометрической фигурой – кубиком.</a:t>
                      </a:r>
                    </a:p>
                  </a:txBody>
                  <a:tcPr marL="47749" marR="47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Д/игра: «Соберем игрушки»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Д/игра: «Кубики и матрешки»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Д/игра: Разложи мячи в корзины»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Стр. 32, 44, 60  М.Г.Борисенко В помощь маленькому мыслителю.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Д/игра: «Найди и назови» - сравнить по величине.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40. Комплексные занятия 1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мл.группы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ФГТ. Васильева М.А.</a:t>
                      </a:r>
                    </a:p>
                  </a:txBody>
                  <a:tcPr marL="47749" marR="47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Овощи, фрукты.</a:t>
                      </a:r>
                    </a:p>
                  </a:txBody>
                  <a:tcPr marL="47749" marR="47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Учить различать фрукты по признаку цвета, формы, величины; ориентироваться при выборе круглых фруктов на слово «круглый(ая)», и величину (большие и маленькие; понимать значение  прилагательных,, обозначающих цвет(желтый, красный); понимать понятие найди такой –же.</a:t>
                      </a:r>
                    </a:p>
                  </a:txBody>
                  <a:tcPr marL="47749" marR="47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Д./игра: «Сварим компот»  стр.33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«Что нам осень принесла»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стр. 33.47.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«Собирай урожай» СТР.46.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«Угостим кукол фруктами» стр.61 М.Г.Борисенко В помощь маленькому мыслителю.</a:t>
                      </a:r>
                    </a:p>
                  </a:txBody>
                  <a:tcPr marL="47749" marR="47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357166"/>
          <a:ext cx="8072494" cy="6143667"/>
        </p:xfrm>
        <a:graphic>
          <a:graphicData uri="http://schemas.openxmlformats.org/drawingml/2006/table">
            <a:tbl>
              <a:tblPr/>
              <a:tblGrid>
                <a:gridCol w="1474220"/>
                <a:gridCol w="3319628"/>
                <a:gridCol w="3278646"/>
              </a:tblGrid>
              <a:tr h="1974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Осень    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Учить соотносить и группировать  предметы    по признакам: форме(капли круглые) и величины (капли большие и маленькие); цвета  (круглая синяя – круглая желтая пуговица).  понимать значение  слов «много», «мало».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«Осенние листочки» стр.62.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 /игра «Новое платье» стр. 48.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 игра. «Оденем Олю на прогулку»  стр34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М.Г.Борисенко В помощь маленькому мыслителю.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«Найди желтые предметы» стр53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Комплексные занятия 1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мл.группы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ФГТ.  Васильева М.А.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Домашние животные 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Продолжать учить понимать значение слов «один», «много»; выполнять задания с учетом величины; ориентироваться на слова «большой», «маленький»(корова – большая, теленок – маленький); находить по словесному  указанию взрослого предметы по цвету, форме, величине.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«Помоги собачке найти свою будку»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Стр.34.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«Найди маму» стр.63.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«Волшебный сундучок» стр.73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М.Г.Борисенко В помощь маленькому мыслителю.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«Найди миски для кошки и котёнка» стр.66     Комплексные занятия 1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мл.группы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ФГТ.  Васильева М.А.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Праздник елки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Продолжать учить понимать значение слов «один», «много». Учить подбирать елочные  игрушки по слову взрослого; соотносить слово с размером, формой  и цветом игрушки; понимать значение предлога «на»; понимать значение глаголов настоящего и прошедшего времени – «висит», «висел», понимать уменьшительно – ласкательные формы существительных.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«Украсим ёлку» стр.35.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50.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«Наряжаем ёлку» стр. 64.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«Хоровод» стр. 74.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М.Г.Борисенко В помощь маленькому мыслителю.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!Выкладывание ёлочек из треугольников»  стр.148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Комплексные занятия 1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мл.группы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ФГТ.  Васильева М.А.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6" y="285725"/>
          <a:ext cx="8429685" cy="6072232"/>
        </p:xfrm>
        <a:graphic>
          <a:graphicData uri="http://schemas.openxmlformats.org/drawingml/2006/table">
            <a:tbl>
              <a:tblPr/>
              <a:tblGrid>
                <a:gridCol w="1539451"/>
                <a:gridCol w="3466515"/>
                <a:gridCol w="3423719"/>
              </a:tblGrid>
              <a:tr h="2168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Зима.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Зимние забавы.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Учить выделять и называть  четыре основных цвета; определять цвет предмета по инструкции взрослого, выполнять задания, состоящие из 2 – 3 последовательных действий.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Знакомить с геометрическим телом –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треу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гольной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призмой (крышей);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использовать в активной речи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прилагатель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ные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обозначающие длину предметов (длинная, короткая). 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«Фонари в зимнем парке»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36.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«Ах, как весело зимой!» стр.66.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«Лепим снеговика»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65.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«Построим дом для Снеговика»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Стр. 51.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«Будем кататься на лыжах»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37.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М.Г.Борисенко В помощь маленькому мыслителю.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«Нарядная ёлочка»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68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Н.В.Ершова. Занятия с дошкольниками.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Мебель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Продолжать учить понимать значение слов«один», «много»; соотносить разнородные предметы по признаку цвета; выделять названный цвет из трех цветов;  формы;  правильно называть форму(кубик – кирпичик);  величины;  соотносить игрушки с предметами мебели в соответствии с их велмчиной.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«Помоги Мане  привести в порядок ее комнату»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38.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Д.игра «Вот этот стул – на нём сидят»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52.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«Мои гости – три медведя»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67.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М.Г.Борисенко В помощь маленькому мыслителю.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Дикие животные.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Продолжать учить выделять основные цвета по слову взрослого; соотносить геометрические фигуры, называть их форму(круг, квадрат, треугольник); совершенствовать зрительное восприятие величины предметов; продолжать знакомить  с понятием «один»,  «много».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«Очень холодно зимой, звери все спешат домой»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«Помоги лесным жителям найти свой дом»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53.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Д./игра»Чьи ушки длиннее, чей хвостик короче?»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68.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«В гости»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75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М.Г.Борисенко В помощь маленькому мыслителю.</a:t>
                      </a: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428603"/>
          <a:ext cx="8429684" cy="6127063"/>
        </p:xfrm>
        <a:graphic>
          <a:graphicData uri="http://schemas.openxmlformats.org/drawingml/2006/table">
            <a:tbl>
              <a:tblPr/>
              <a:tblGrid>
                <a:gridCol w="1655739"/>
                <a:gridCol w="3408010"/>
                <a:gridCol w="3365935"/>
              </a:tblGrid>
              <a:tr h="2228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Наша мама</a:t>
                      </a:r>
                    </a:p>
                  </a:txBody>
                  <a:tcPr marL="33062" marR="3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Продолжать учить выделять основные цвета по слову взрослого;   по возможности, называть цвет, форма бусин;  собирать бусы в соответствии со схемой; находить по просьбе взрослого узкие и широкие предметы; продолжать знакомить  с понятием «один»,  «много»; брать один предмет и много предметов.</a:t>
                      </a:r>
                    </a:p>
                  </a:txBody>
                  <a:tcPr marL="33062" marR="3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«Мамины подарки» стр.39.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«Мамочку я поздравляю» стр. 54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«Мама наряжается, в гости собирается» стр.69.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Д./игра «Волшебный сундучок» стр.73.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М.Г.Борисенко В помощь маленькому мыслителю.</a:t>
                      </a:r>
                    </a:p>
                  </a:txBody>
                  <a:tcPr marL="33062" marR="3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Транспорт</a:t>
                      </a:r>
                    </a:p>
                  </a:txBody>
                  <a:tcPr marL="33062" marR="3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Продолжать учить называть основные цвета;  выбирать объекты по двум заданным свойствам:  форме и цвету; продолжать совершенствовать зрительное восприятие; закреплять в активном словаре слова, обозначающие величину: «длинный», «короткий».</a:t>
                      </a:r>
                    </a:p>
                  </a:txBody>
                  <a:tcPr marL="33062" marR="3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«Без колес не поедет паровоз» стр.39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«Еду, еду я домой на машине грузовой» стр.54.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«Едем, едим мы домой»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69.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М.Г.Борисенко В помощь маленькому мыслителю.</a:t>
                      </a:r>
                    </a:p>
                  </a:txBody>
                  <a:tcPr marL="33062" marR="3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Весна</a:t>
                      </a:r>
                    </a:p>
                  </a:txBody>
                  <a:tcPr marL="33062" marR="3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Продолжать формировать поисковую деятельность, продолжать уметь выделять предметы по  цвету.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Классифицировать предметы по двум признакам - цвету и величины.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Продолжать знакомить  с понятием «один»,  «много».</a:t>
                      </a:r>
                    </a:p>
                  </a:txBody>
                  <a:tcPr marL="33062" marR="3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«Что нам осень принесла» стр.40.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«Ручеек и кораблик»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55.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«Ручьи и лужи». Стр.70.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«Кап да кап» стр.75.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М.Г.Борисенко В помощь маленькому мыслителю.</a:t>
                      </a:r>
                    </a:p>
                  </a:txBody>
                  <a:tcPr marL="33062" marR="3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1" y="285727"/>
          <a:ext cx="8215369" cy="6505558"/>
        </p:xfrm>
        <a:graphic>
          <a:graphicData uri="http://schemas.openxmlformats.org/drawingml/2006/table">
            <a:tbl>
              <a:tblPr/>
              <a:tblGrid>
                <a:gridCol w="2773604"/>
                <a:gridCol w="2737783"/>
                <a:gridCol w="2703982"/>
              </a:tblGrid>
              <a:tr h="1610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Одежда и обувь.</a:t>
                      </a:r>
                    </a:p>
                  </a:txBody>
                  <a:tcPr marL="39026" marR="39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Закреплять умение зрительно и по слову производить выбор; соотносить величину; обозначать величину словом: большая – средняя – маленькая.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Находить, сличать обувь по признаку </a:t>
                      </a:r>
                      <a:r>
                        <a:rPr lang="ru-RU" sz="12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цвета.продолжать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знакомить с понятием: «один, много»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Продолжать формировать поисковую деятельность,  сличать и объединять предметы по признаку цвета, форме и величины; знать и использовать в активной речи словесное определение величины, формы и цвета.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Продолжать знакомить  с понятием «один»,  «много»; брать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один</a:t>
                      </a:r>
                      <a:endParaRPr lang="en-US" sz="12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26" marR="39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Д./игра «Большая и маленькая обувь» стр.71.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«Вытираем обувь» стр.56.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«Обуем кукол на прогулку»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41.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М.Г.Борисенко В помощь маленькому мыслителю.</a:t>
                      </a:r>
                    </a:p>
                  </a:txBody>
                  <a:tcPr marL="39026" marR="39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8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Посуда</a:t>
                      </a:r>
                    </a:p>
                  </a:txBody>
                  <a:tcPr marL="39026" marR="39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26" marR="39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0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«Будем пить чай»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41.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«К нам гости пришли» 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56.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«Чаепитие» стр.71.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М.Г.Борисенко В помощь маленькому мыслителю.</a:t>
                      </a:r>
                    </a:p>
                  </a:txBody>
                  <a:tcPr marL="39026" marR="39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Деревья. Цветы.</a:t>
                      </a:r>
                    </a:p>
                  </a:txBody>
                  <a:tcPr marL="39026" marR="39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Продолжать формировать поисковую деятельность, продолжать уметь выделять предметы по  цвету.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Классифицировать предметы по двум признакам - цвету и величины.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Продолжать знакомить  с понятием «один»,  «много».</a:t>
                      </a:r>
                    </a:p>
                  </a:txBody>
                  <a:tcPr marL="39026" marR="39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«Клумба с цветами» стр.72.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«Почки и листочки» стр.57.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Д./игра «Соберем букет» стр.42.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М.Г.Борисенко В помощь маленькому мыслителю.</a:t>
                      </a:r>
                    </a:p>
                  </a:txBody>
                  <a:tcPr marL="39026" marR="39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571480"/>
            <a:ext cx="64497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Литература:</a:t>
            </a:r>
          </a:p>
          <a:p>
            <a:r>
              <a:rPr lang="ru-RU" dirty="0" smtClean="0"/>
              <a:t>М.Г.Борисенко. «В помощь маленькому мыслителю».</a:t>
            </a:r>
          </a:p>
          <a:p>
            <a:r>
              <a:rPr lang="ru-RU" dirty="0" smtClean="0"/>
              <a:t>Н.В.Ершова  «Занятия с младшим дошкольным возрастом»</a:t>
            </a:r>
          </a:p>
          <a:p>
            <a:r>
              <a:rPr lang="ru-RU" dirty="0" smtClean="0"/>
              <a:t>М.В.Васильева «Комплексные занятия 1 младшей группы. ФГТ»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1523</Words>
  <Application>Microsoft Office PowerPoint</Application>
  <PresentationFormat>Экран (4:3)</PresentationFormat>
  <Paragraphs>152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8</cp:revision>
  <dcterms:created xsi:type="dcterms:W3CDTF">2015-01-26T18:54:01Z</dcterms:created>
  <dcterms:modified xsi:type="dcterms:W3CDTF">2015-01-27T15:36:27Z</dcterms:modified>
</cp:coreProperties>
</file>