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9B52-6BC9-4E40-8681-5A3DD1D3492B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99108-46F0-4FAB-8A50-78FE6E3CCF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B27734-41F3-48C1-B02E-31B331D2DB0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5072066" cy="6072230"/>
          </a:xfrm>
          <a:prstGeom prst="rect">
            <a:avLst/>
          </a:prstGeom>
          <a:noFill/>
        </p:spPr>
      </p:pic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72198" cy="5929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714620"/>
            <a:ext cx="828092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ЖИТЕЛИ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 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86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123-ПК</cp:lastModifiedBy>
  <cp:revision>13</cp:revision>
  <dcterms:created xsi:type="dcterms:W3CDTF">2012-01-15T01:01:37Z</dcterms:created>
  <dcterms:modified xsi:type="dcterms:W3CDTF">2014-12-23T19:34:39Z</dcterms:modified>
</cp:coreProperties>
</file>