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9" r:id="rId4"/>
    <p:sldId id="257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53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D338E-A20C-41C1-B0EA-0D321F93B4A3}" type="datetimeFigureOut">
              <a:rPr lang="ru-RU"/>
              <a:pPr>
                <a:defRPr/>
              </a:pPr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3562C-6E74-45C4-B2BB-0551B3540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59CDA-F985-4678-8DF8-4455AA6A0643}" type="datetimeFigureOut">
              <a:rPr lang="ru-RU"/>
              <a:pPr>
                <a:defRPr/>
              </a:pPr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7DA13-C8F8-4FC8-9253-DC632FF7E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5327C-E6A5-4867-9E69-1D8B61C0D9B3}" type="datetimeFigureOut">
              <a:rPr lang="ru-RU"/>
              <a:pPr>
                <a:defRPr/>
              </a:pPr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A9CB1-465E-4831-8C62-FE30B7771F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2799E-DF67-48C9-8907-6304F420C575}" type="datetimeFigureOut">
              <a:rPr lang="ru-RU"/>
              <a:pPr>
                <a:defRPr/>
              </a:pPr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DC861-17FE-4FED-A0D0-7AC9871E3F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 userDrawn="1"/>
        </p:nvSpPr>
        <p:spPr>
          <a:xfrm>
            <a:off x="250825" y="188913"/>
            <a:ext cx="8642350" cy="6480175"/>
          </a:xfrm>
          <a:prstGeom prst="roundRect">
            <a:avLst/>
          </a:prstGeom>
          <a:solidFill>
            <a:schemeClr val="bg1">
              <a:alpha val="69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4F20A-72AF-4EFD-8636-39D5FD3592D9}" type="datetimeFigureOut">
              <a:rPr lang="ru-RU"/>
              <a:pPr>
                <a:defRPr/>
              </a:pPr>
              <a:t>26.09.2014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DCCB8-D65B-40DB-9FEE-4F77EA0DD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3B82E-65A9-4BC5-B97D-9EF984B2ADB5}" type="datetimeFigureOut">
              <a:rPr lang="ru-RU"/>
              <a:pPr>
                <a:defRPr/>
              </a:pPr>
              <a:t>26.09.2014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F60C5-AB83-4A9F-97C7-7D99A09BD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E5672-4CDE-4569-B415-FDD7CC853F35}" type="datetimeFigureOut">
              <a:rPr lang="ru-RU"/>
              <a:pPr>
                <a:defRPr/>
              </a:pPr>
              <a:t>26.09.2014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80E4B-5B31-48D5-B04B-CE441D91C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1512C-D03B-4FFE-BD2C-2E19F7E71CAA}" type="datetimeFigureOut">
              <a:rPr lang="ru-RU"/>
              <a:pPr>
                <a:defRPr/>
              </a:pPr>
              <a:t>26.09.2014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DBEEE-967C-47A2-BF9B-DF9AC3FD4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3E119-CB1F-47FD-9B1A-2571D53E947D}" type="datetimeFigureOut">
              <a:rPr lang="ru-RU"/>
              <a:pPr>
                <a:defRPr/>
              </a:pPr>
              <a:t>26.09.2014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2A33F-E070-4F93-A65B-A6CF34F59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29823-4579-4793-A85B-3611BB4A5C62}" type="datetimeFigureOut">
              <a:rPr lang="ru-RU"/>
              <a:pPr>
                <a:defRPr/>
              </a:pPr>
              <a:t>26.09.2014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71470-015E-444E-950B-336EE9C7E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685DB-BE90-449E-B7A7-1C576BEFC9E2}" type="datetimeFigureOut">
              <a:rPr lang="ru-RU"/>
              <a:pPr>
                <a:defRPr/>
              </a:pPr>
              <a:t>26.09.2014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D3933-5ED9-4D61-AC73-15484152F5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8B1EC1-C9E8-4366-9839-4159FA1E7FD4}" type="datetimeFigureOut">
              <a:rPr lang="ru-RU"/>
              <a:pPr>
                <a:defRPr/>
              </a:pPr>
              <a:t>26.09.2014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A9D81A-19CB-4914-B267-661496F8A5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179512" y="188640"/>
            <a:ext cx="8784976" cy="655272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1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strips dir="ru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afs.com.ua/ptichnik/opredelenie-pola-indiushat" TargetMode="External"/><Relationship Id="rId13" Type="http://schemas.openxmlformats.org/officeDocument/2006/relationships/hyperlink" Target="http://www.tepid.ru/anser.html" TargetMode="External"/><Relationship Id="rId3" Type="http://schemas.openxmlformats.org/officeDocument/2006/relationships/hyperlink" Target="http://fermer02.ru/ptica/kurica/page/3/" TargetMode="External"/><Relationship Id="rId7" Type="http://schemas.openxmlformats.org/officeDocument/2006/relationships/hyperlink" Target="http://myfarm-online.ru/pticevodstvo/otkorm-gusej-na-zhirnuyu-pechen.html" TargetMode="External"/><Relationship Id="rId12" Type="http://schemas.openxmlformats.org/officeDocument/2006/relationships/hyperlink" Target="http://www.frimg.ru/term-indyuk.html" TargetMode="External"/><Relationship Id="rId2" Type="http://schemas.openxmlformats.org/officeDocument/2006/relationships/hyperlink" Target="http://fb.ru/article/89277/sonnik-k-chemu-snyatsya-tsyiplyat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fw.so/1148821850-gusjata.html" TargetMode="External"/><Relationship Id="rId11" Type="http://schemas.openxmlformats.org/officeDocument/2006/relationships/hyperlink" Target="http://pticedvor-koms.ucoz.ru/load/utki/pekinskie_utki/9-1-0-53" TargetMode="External"/><Relationship Id="rId5" Type="http://schemas.openxmlformats.org/officeDocument/2006/relationships/hyperlink" Target="http://www.photosight.ru/users/149197/" TargetMode="External"/><Relationship Id="rId15" Type="http://schemas.openxmlformats.org/officeDocument/2006/relationships/hyperlink" Target="http://linda6035.ucoz.ru/" TargetMode="External"/><Relationship Id="rId10" Type="http://schemas.openxmlformats.org/officeDocument/2006/relationships/hyperlink" Target="http://bryufm.ru/news/184/" TargetMode="External"/><Relationship Id="rId4" Type="http://schemas.openxmlformats.org/officeDocument/2006/relationships/hyperlink" Target="http://www.agroru.com/doska/sutochnye-utyata-803386.htm" TargetMode="External"/><Relationship Id="rId9" Type="http://schemas.openxmlformats.org/officeDocument/2006/relationships/hyperlink" Target="http://tchsp.ru/honeygarden/animals_and_birds/domesticated_turkey/inde&#8230;" TargetMode="External"/><Relationship Id="rId14" Type="http://schemas.openxmlformats.org/officeDocument/2006/relationships/hyperlink" Target="http://www.tunnel.ru/view/post:58685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50ds.ru/vospitatel/5594-obobshchayushchee-zanyatie-po-zakrepleniyu-znaniy-osnovnykh-tsvetov-spektra-v-podgotovitelnoy-gruppe-dlya-detey-s-zpr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28662" y="714356"/>
            <a:ext cx="728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70C0"/>
                </a:solidFill>
              </a:rPr>
              <a:t>«Птичий двор»</a:t>
            </a:r>
            <a:endParaRPr lang="ru-RU" sz="4800" i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3071810"/>
            <a:ext cx="4572000" cy="25484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800" b="1" i="1" dirty="0" smtClean="0">
                <a:solidFill>
                  <a:srgbClr val="002060"/>
                </a:solidFill>
                <a:latin typeface="+mn-lt"/>
              </a:rPr>
              <a:t>Автор: Орехова Наталья Александровна воспитатель</a:t>
            </a:r>
          </a:p>
          <a:p>
            <a:pPr algn="ctr">
              <a:lnSpc>
                <a:spcPct val="114000"/>
              </a:lnSpc>
            </a:pPr>
            <a:r>
              <a:rPr lang="ru-RU" sz="2800" b="1" i="1" dirty="0" smtClean="0">
                <a:solidFill>
                  <a:srgbClr val="002060"/>
                </a:solidFill>
                <a:latin typeface="+mn-lt"/>
              </a:rPr>
              <a:t>МКДОУ </a:t>
            </a:r>
            <a:r>
              <a:rPr lang="ru-RU" sz="2800" b="1" i="1" dirty="0" err="1" smtClean="0">
                <a:solidFill>
                  <a:srgbClr val="002060"/>
                </a:solidFill>
                <a:latin typeface="+mn-lt"/>
              </a:rPr>
              <a:t>д</a:t>
            </a:r>
            <a:r>
              <a:rPr lang="ru-RU" sz="2800" b="1" i="1" dirty="0" smtClean="0">
                <a:solidFill>
                  <a:srgbClr val="002060"/>
                </a:solidFill>
                <a:latin typeface="+mn-lt"/>
              </a:rPr>
              <a:t>/с №2 «Ласточка» г. Семилуки</a:t>
            </a:r>
            <a:endParaRPr lang="ru-RU" sz="2800" b="1" i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26" name="Picture 2" descr="C:\Users\User\Pictures\птичий двор)\89555c7d3f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500306"/>
            <a:ext cx="3357586" cy="3000396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928662" y="1785926"/>
            <a:ext cx="7215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Для детей младшего дошкольного возраста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Calibri (Основной текст)Calibri"/>
              </a:rPr>
              <a:t>Перечень использованных материалов:</a:t>
            </a: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072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400" dirty="0" smtClean="0"/>
              <a:t>Развитие речи. Окружающий мир: дидактический материал к занятиям / авт. – сост. О.В. Епифанова.- Волгоград: Учитель, 2008.</a:t>
            </a:r>
          </a:p>
          <a:p>
            <a:r>
              <a:rPr lang="ru-RU" sz="1400" dirty="0" smtClean="0"/>
              <a:t>Автор стихов на слайдах </a:t>
            </a:r>
            <a:r>
              <a:rPr lang="ru-RU" sz="1400" dirty="0" err="1" smtClean="0"/>
              <a:t>Я.Пишумов</a:t>
            </a:r>
            <a:r>
              <a:rPr lang="ru-RU" sz="1400" dirty="0" smtClean="0"/>
              <a:t>.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Основной текст)Calibri"/>
                <a:cs typeface="Times New Roman" pitchFamily="18" charset="0"/>
              </a:rPr>
              <a:t>Интернет-ресурсы:</a:t>
            </a:r>
          </a:p>
          <a:p>
            <a:r>
              <a:rPr lang="en-US" sz="1400" dirty="0" smtClean="0">
                <a:hlinkClick r:id="rId2"/>
              </a:rPr>
              <a:t>http://fb.ru/article/89277/sonnik-k-chemu-snyatsya-tsyiplyata</a:t>
            </a:r>
            <a:r>
              <a:rPr lang="ru-RU" sz="1400" dirty="0" smtClean="0"/>
              <a:t>  цыплята</a:t>
            </a:r>
            <a:endParaRPr lang="ru-RU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hlinkClick r:id="rId3"/>
              </a:rPr>
              <a:t>http://fermer02.ru/ptica/kurica/page/3/</a:t>
            </a:r>
            <a:r>
              <a:rPr lang="ru-RU" sz="1400" dirty="0" smtClean="0"/>
              <a:t>  курица</a:t>
            </a:r>
          </a:p>
          <a:p>
            <a:r>
              <a:rPr lang="ru-RU" sz="1400" dirty="0" smtClean="0">
                <a:hlinkClick r:id="rId4"/>
              </a:rPr>
              <a:t>http://www.agroru.com/doska/sutochnye-utyata-803386.htm</a:t>
            </a:r>
            <a:r>
              <a:rPr lang="ru-RU" sz="1400" dirty="0" smtClean="0"/>
              <a:t> утята</a:t>
            </a:r>
          </a:p>
          <a:p>
            <a:r>
              <a:rPr lang="en-US" sz="1400" dirty="0" smtClean="0">
                <a:hlinkClick r:id="rId5"/>
              </a:rPr>
              <a:t>http://www.photosight.ru/users/149197/</a:t>
            </a:r>
            <a:r>
              <a:rPr lang="ru-RU" sz="1400" dirty="0" smtClean="0"/>
              <a:t>  утка</a:t>
            </a:r>
          </a:p>
          <a:p>
            <a:r>
              <a:rPr lang="en-US" sz="1400" dirty="0" smtClean="0">
                <a:hlinkClick r:id="rId6"/>
              </a:rPr>
              <a:t>http://sfw.so/1148821850-gusjata.html</a:t>
            </a:r>
            <a:r>
              <a:rPr lang="ru-RU" sz="1400" dirty="0" smtClean="0"/>
              <a:t>  гусенок</a:t>
            </a:r>
          </a:p>
          <a:p>
            <a:r>
              <a:rPr lang="en-US" sz="1400" dirty="0" smtClean="0">
                <a:hlinkClick r:id="rId6"/>
              </a:rPr>
              <a:t>http://sfw.so/1148821850-gusjata.html</a:t>
            </a:r>
            <a:r>
              <a:rPr lang="ru-RU" sz="1400" dirty="0" smtClean="0"/>
              <a:t>  гусенок</a:t>
            </a:r>
          </a:p>
          <a:p>
            <a:r>
              <a:rPr lang="en-US" sz="1400" dirty="0" smtClean="0">
                <a:hlinkClick r:id="rId7"/>
              </a:rPr>
              <a:t>http://myfarm-online.ru/pticevodstvo/otkorm-gusej-na-zhirnuyu-pechen.html</a:t>
            </a:r>
            <a:r>
              <a:rPr lang="ru-RU" sz="1400" dirty="0" smtClean="0"/>
              <a:t>  гусыня</a:t>
            </a:r>
          </a:p>
          <a:p>
            <a:r>
              <a:rPr lang="en-US" sz="1400" dirty="0" smtClean="0">
                <a:hlinkClick r:id="rId8"/>
              </a:rPr>
              <a:t>http://www.uafs.com.ua/ptichnik/opredelenie-pola-indiushat</a:t>
            </a:r>
            <a:r>
              <a:rPr lang="ru-RU" sz="1400" dirty="0" smtClean="0"/>
              <a:t>  индюшата</a:t>
            </a:r>
          </a:p>
          <a:p>
            <a:r>
              <a:rPr lang="ru-RU" sz="1400" dirty="0" smtClean="0">
                <a:hlinkClick r:id="rId9"/>
              </a:rPr>
              <a:t>http://tchsp.ru/honeygarden/animals_and_birds/domesticated_turkey/inde…</a:t>
            </a:r>
            <a:r>
              <a:rPr lang="ru-RU" sz="1400" dirty="0" smtClean="0"/>
              <a:t>Индюшка</a:t>
            </a:r>
          </a:p>
          <a:p>
            <a:r>
              <a:rPr lang="en-US" sz="1400" dirty="0" smtClean="0">
                <a:hlinkClick r:id="rId10"/>
              </a:rPr>
              <a:t>http://bryufm.ru/news/184/</a:t>
            </a:r>
            <a:r>
              <a:rPr lang="ru-RU" sz="1400" dirty="0" smtClean="0"/>
              <a:t>  курица с цыплятами</a:t>
            </a:r>
          </a:p>
          <a:p>
            <a:r>
              <a:rPr lang="en-US" sz="1400" dirty="0" smtClean="0">
                <a:hlinkClick r:id="rId11"/>
              </a:rPr>
              <a:t>http://pticedvor-koms.ucoz.ru/load/utki/pekinskie_utki/9-1-0-53</a:t>
            </a:r>
            <a:r>
              <a:rPr lang="ru-RU" sz="1400" dirty="0" smtClean="0"/>
              <a:t> утка с утятами</a:t>
            </a:r>
          </a:p>
          <a:p>
            <a:r>
              <a:rPr lang="en-US" sz="1400" dirty="0" smtClean="0">
                <a:hlinkClick r:id="rId12"/>
              </a:rPr>
              <a:t>http://www.frimg.ru/term-indyuk.html</a:t>
            </a:r>
            <a:r>
              <a:rPr lang="ru-RU" sz="1400" dirty="0" smtClean="0"/>
              <a:t> индюшка с индюшатами</a:t>
            </a:r>
          </a:p>
          <a:p>
            <a:r>
              <a:rPr lang="en-US" sz="1400" dirty="0" smtClean="0">
                <a:hlinkClick r:id="rId13"/>
              </a:rPr>
              <a:t>http://www.tepid.ru/anser.html</a:t>
            </a:r>
            <a:r>
              <a:rPr lang="ru-RU" sz="1400" dirty="0" smtClean="0"/>
              <a:t>  гусыня с гусятами</a:t>
            </a:r>
          </a:p>
          <a:p>
            <a:r>
              <a:rPr lang="en-US" sz="1400" dirty="0" smtClean="0">
                <a:hlinkClick r:id="rId14"/>
              </a:rPr>
              <a:t>http://www.tunnel.ru/view/post:586857</a:t>
            </a:r>
            <a:r>
              <a:rPr lang="ru-RU" sz="1400" dirty="0" smtClean="0"/>
              <a:t>  птичий двор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002060"/>
                </a:solidFill>
                <a:latin typeface="Calibri (Основной текст)Calibri"/>
              </a:rPr>
              <a:t>источник шаблона: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Основной текст)Calibri"/>
              </a:rPr>
              <a:t>Фокина Лидия Петровн учитель начальных классов МКОУ «СОШ ст.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Основной текст)Calibri"/>
              </a:rPr>
              <a:t>ЕИскитимского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Основной текст)Calibri"/>
              </a:rPr>
              <a:t> район  ,Новосибирской области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atin typeface="Calibri (Основной текст)Calibri"/>
              </a:rPr>
              <a:t>Сайт </a:t>
            </a:r>
            <a:r>
              <a:rPr lang="en-US" sz="2000" dirty="0" smtClean="0">
                <a:latin typeface="Calibri (Основной текст)Calibri"/>
                <a:hlinkClick r:id="rId15"/>
              </a:rPr>
              <a:t>http://linda6035.ucoz.ru/</a:t>
            </a:r>
            <a:r>
              <a:rPr lang="ru-RU" sz="2000" dirty="0" smtClean="0">
                <a:latin typeface="Calibri (Основной текст)Calibri"/>
              </a:rPr>
              <a:t>    </a:t>
            </a:r>
            <a:r>
              <a:rPr lang="ru-RU" sz="2000" i="1" dirty="0" smtClean="0">
                <a:latin typeface="Calibri (Основной текст)Calibri"/>
              </a:rPr>
              <a:t>  </a:t>
            </a:r>
            <a:endParaRPr lang="ru-RU" sz="2000" dirty="0" smtClean="0">
              <a:latin typeface="Calibri (Основной текст)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latin typeface="Monotype Corsiva" pitchFamily="66" charset="0"/>
            </a:endParaRP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/>
          </a:p>
          <a:p>
            <a:endParaRPr lang="ru-RU" sz="1400" dirty="0" smtClean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000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1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10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10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10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571480"/>
            <a:ext cx="3857652" cy="1143000"/>
          </a:xfrm>
          <a:prstGeom prst="cloud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i="1" dirty="0" smtClean="0">
                <a:solidFill>
                  <a:srgbClr val="0070C0"/>
                </a:solidFill>
                <a:latin typeface="Cambria" pitchFamily="18" charset="0"/>
              </a:rPr>
              <a:t>Цель:</a:t>
            </a:r>
            <a:endParaRPr lang="ru-RU" i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71807"/>
          </a:xfrm>
          <a:prstGeom prst="roundRect">
            <a:avLst/>
          </a:prstGeom>
          <a:noFill/>
        </p:spPr>
        <p:txBody>
          <a:bodyPr/>
          <a:lstStyle/>
          <a:p>
            <a:pPr>
              <a:buClr>
                <a:srgbClr val="0070C0"/>
              </a:buCl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Продолжать знакомить детей с домашними птицами и их детенышами;</a:t>
            </a:r>
          </a:p>
          <a:p>
            <a:pPr>
              <a:buClr>
                <a:srgbClr val="0070C0"/>
              </a:buCl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формировать </a:t>
            </a:r>
            <a:r>
              <a:rPr lang="ru-RU" sz="2400" u="sng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hlinkClick r:id="rId2"/>
              </a:rPr>
              <a:t>обобщающее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 понятие “домашние птицы”;</a:t>
            </a:r>
          </a:p>
          <a:p>
            <a:pPr>
              <a:buClr>
                <a:srgbClr val="0070C0"/>
              </a:buCl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Обогащать словарь детей по теме;</a:t>
            </a:r>
          </a:p>
          <a:p>
            <a:pPr>
              <a:buClr>
                <a:srgbClr val="0070C0"/>
              </a:buCl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Активизировать в речи глаголы: кудахчет, крякает, гогочет, плавает.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42860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Помогите малышам, </a:t>
            </a:r>
          </a:p>
          <a:p>
            <a:pPr marL="4572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Потеряли дети мам, </a:t>
            </a:r>
          </a:p>
          <a:p>
            <a:pPr marL="4572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Заблудились шалунишки,</a:t>
            </a:r>
          </a:p>
          <a:p>
            <a:pPr marL="4572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Без родителей, одни, попадут в беду они…</a:t>
            </a:r>
          </a:p>
          <a:p>
            <a:pPr marL="4572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Помогите малышам,</a:t>
            </a:r>
          </a:p>
          <a:p>
            <a:pPr marL="4572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Поскорей найдите мам…</a:t>
            </a:r>
            <a:endParaRPr lang="ru-RU" sz="20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3" name="Picture 2" descr="C:\Users\Ирина\Desktop\091d55dc26e2185345242185d34f066c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15008" y="500042"/>
            <a:ext cx="2928958" cy="2214577"/>
          </a:xfrm>
          <a:prstGeom prst="roundRect">
            <a:avLst/>
          </a:prstGeom>
          <a:noFill/>
          <a:ln w="57150"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Ирина\Desktop\a4e852a831eb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86446" y="2928934"/>
            <a:ext cx="3143272" cy="2714643"/>
          </a:xfrm>
          <a:prstGeom prst="roundRect">
            <a:avLst/>
          </a:prstGeom>
          <a:noFill/>
          <a:ln w="57150">
            <a:noFill/>
          </a:ln>
          <a:scene3d>
            <a:camera prst="perspectiveContrastingLeftFacing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Ирина\Desktop\slide0008_image008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357554" y="2786058"/>
            <a:ext cx="2571768" cy="2567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Ирина\Desktop\0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14282" y="2937876"/>
            <a:ext cx="3214678" cy="2705702"/>
          </a:xfrm>
          <a:prstGeom prst="roundRect">
            <a:avLst/>
          </a:prstGeom>
          <a:noFill/>
          <a:ln w="57150">
            <a:noFill/>
          </a:ln>
          <a:scene3d>
            <a:camera prst="perspectiveContrastingRightFacing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5984" y="214290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Ну-ка, марш назад, цыплятки,</a:t>
            </a:r>
          </a:p>
          <a:p>
            <a:pPr marL="4572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Залезать нельзя на грядки.</a:t>
            </a:r>
          </a:p>
          <a:p>
            <a:pPr marL="4572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Ищет вас, волнуется, </a:t>
            </a:r>
          </a:p>
          <a:p>
            <a:pPr marL="4572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Ваша мама…</a:t>
            </a:r>
            <a:endParaRPr lang="ru-RU" sz="24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027" name="Picture 3" descr="C:\Users\User\Pictures\птичий двор)\i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1472" y="2143116"/>
            <a:ext cx="3571900" cy="2928958"/>
          </a:xfrm>
          <a:prstGeom prst="round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9" name="Picture 5" descr="C:\Users\User\Pictures\птичий двор)\3772-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143116"/>
            <a:ext cx="3571900" cy="2857520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500042"/>
            <a:ext cx="72152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Эй, утята, вы куда?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Здесь собачья будка.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Ждет вас около пруда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Ваша мама …</a:t>
            </a:r>
            <a:endParaRPr lang="ru-RU" sz="24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2050" name="Picture 2" descr="C:\Users\User\Pictures\птичий двор)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71678"/>
            <a:ext cx="3929090" cy="3000396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1" name="Picture 3" descr="C:\Users\User\Pictures\птичий двор)\494707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57752" y="2071679"/>
            <a:ext cx="3857652" cy="3000396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21429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Шею вытянул гусенок,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Озирается спросонок.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Еле-еле соню-сына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Под крыльцом нашла…</a:t>
            </a:r>
            <a:endParaRPr lang="ru-RU" sz="24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3074" name="Picture 2" descr="C:\Users\User\Pictures\птичий двор)\1218439308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285992"/>
            <a:ext cx="3413125" cy="3357586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5" name="Picture 3" descr="C:\Users\User\Pictures\птичий двор)\tradeboardL6N9wC_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857364"/>
            <a:ext cx="3552820" cy="3860792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50004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Что стряслось у индюшат,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Почему они спешат?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У сарая за кадушкой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Червяка нашла…</a:t>
            </a:r>
            <a:endParaRPr lang="ru-RU" sz="24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4098" name="Picture 2" descr="C:\Users\User\Pictures\птичий двор)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285992"/>
            <a:ext cx="3702056" cy="2847980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099" name="Picture 3" descr="C:\Users\User\Pictures\птичий двор)\f826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42910" y="2285992"/>
            <a:ext cx="3714776" cy="2857520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500042"/>
            <a:ext cx="64294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Малыши и мамы рады,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Снова вместе, снова рядом.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И за помощь всех ребят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Малыши благодарят,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Всем спасибо говорят</a:t>
            </a: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5122" name="Picture 2" descr="C:\Users\User\Pictures\птичий двор)\A-hen-warms-her-chicks-in-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643050"/>
            <a:ext cx="3270249" cy="2500330"/>
          </a:xfrm>
          <a:prstGeom prst="roundRect">
            <a:avLst/>
          </a:prstGeom>
          <a:noFill/>
          <a:scene3d>
            <a:camera prst="perspectiveContrastingLeftFacing"/>
            <a:lightRig rig="threePt" dir="t"/>
          </a:scene3d>
          <a:sp3d>
            <a:bevelT/>
          </a:sp3d>
        </p:spPr>
      </p:pic>
      <p:pic>
        <p:nvPicPr>
          <p:cNvPr id="5123" name="Picture 3" descr="C:\Users\User\Pictures\птичий двор)\i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14488"/>
            <a:ext cx="3214710" cy="2500330"/>
          </a:xfrm>
          <a:prstGeom prst="roundRect">
            <a:avLst/>
          </a:prstGeom>
          <a:noFill/>
          <a:scene3d>
            <a:camera prst="perspectiveContrastingRightFacing"/>
            <a:lightRig rig="threePt" dir="t"/>
          </a:scene3d>
          <a:sp3d>
            <a:bevelT/>
          </a:sp3d>
        </p:spPr>
      </p:pic>
      <p:pic>
        <p:nvPicPr>
          <p:cNvPr id="5124" name="Picture 4" descr="C:\Users\User\Pictures\птичий двор)\i_indiuk01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929066"/>
            <a:ext cx="3276608" cy="2571768"/>
          </a:xfrm>
          <a:prstGeom prst="roundRect">
            <a:avLst/>
          </a:prstGeom>
          <a:noFill/>
          <a:scene3d>
            <a:camera prst="perspectiveContrastingLeftFacing"/>
            <a:lightRig rig="threePt" dir="t"/>
          </a:scene3d>
          <a:sp3d>
            <a:bevelT/>
          </a:sp3d>
        </p:spPr>
      </p:pic>
      <p:pic>
        <p:nvPicPr>
          <p:cNvPr id="5125" name="Picture 5" descr="C:\Users\User\Pictures\птичий двор)\Гуси-разведени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3929066"/>
            <a:ext cx="3143273" cy="2560637"/>
          </a:xfrm>
          <a:prstGeom prst="roundRect">
            <a:avLst/>
          </a:prstGeom>
          <a:noFill/>
          <a:scene3d>
            <a:camera prst="perspectiveContrastingRightFacing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607815457.gif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5072066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786050" y="2500306"/>
            <a:ext cx="6858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cap="all" dirty="0" smtClean="0">
                <a:ln w="90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Calibri (Основной текст)Calibri"/>
              </a:rPr>
              <a:t>Спасибо</a:t>
            </a:r>
            <a:r>
              <a:rPr lang="ru-RU" sz="4400" b="1" i="1" cap="all" dirty="0" smtClean="0">
                <a:ln w="90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 (Основной текст)Calibri"/>
              </a:rPr>
              <a:t> </a:t>
            </a:r>
            <a:r>
              <a:rPr lang="ru-RU" sz="4400" b="1" i="1" cap="all" dirty="0" smtClean="0">
                <a:ln w="90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Calibri (Основной текст)Calibri"/>
              </a:rPr>
              <a:t>за</a:t>
            </a:r>
            <a:r>
              <a:rPr lang="ru-RU" sz="4400" b="1" i="1" cap="all" dirty="0" smtClean="0">
                <a:ln w="90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 (Основной текст)Calibri"/>
              </a:rPr>
              <a:t> </a:t>
            </a:r>
          </a:p>
          <a:p>
            <a:pPr algn="ctr"/>
            <a:r>
              <a:rPr lang="ru-RU" sz="4400" b="1" i="1" cap="all" dirty="0" smtClean="0">
                <a:ln w="90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Calibri (Основной текст)Calibri"/>
              </a:rPr>
              <a:t>Внимание!</a:t>
            </a:r>
            <a:endParaRPr lang="ru-RU" sz="4400" b="1" i="1" dirty="0">
              <a:ln w="9000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latin typeface="Calibri (Основной текст)Calibri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00"/>
                            </p:stCondLst>
                            <p:childTnLst>
                              <p:par>
                                <p:cTn id="23" presetID="21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288</Words>
  <Application>Microsoft Office PowerPoint</Application>
  <PresentationFormat>Экран (4:3)</PresentationFormat>
  <Paragraphs>67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Цель: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Перечень использованных материалов: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"Птичий двор"</dc:title>
  <dc:creator>Наталья</dc:creator>
  <cp:lastModifiedBy>User</cp:lastModifiedBy>
  <cp:revision>38</cp:revision>
  <dcterms:created xsi:type="dcterms:W3CDTF">2013-08-25T16:53:40Z</dcterms:created>
  <dcterms:modified xsi:type="dcterms:W3CDTF">2014-09-26T16:06:53Z</dcterms:modified>
</cp:coreProperties>
</file>