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72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9" autoAdjust="0"/>
  </p:normalViewPr>
  <p:slideViewPr>
    <p:cSldViewPr>
      <p:cViewPr varScale="1">
        <p:scale>
          <a:sx n="101" d="100"/>
          <a:sy n="101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936" y="0"/>
            <a:ext cx="9145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0" name="AutoShape 4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75656" y="1556792"/>
            <a:ext cx="57349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Презентация к НОД по развитию речи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«Экскурсия в лесной кинотеатр»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 использованием элементов моделирования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Воспитатель: Ерёмичева М.Н.</a:t>
            </a:r>
          </a:p>
          <a:p>
            <a:endParaRPr lang="ru-RU" dirty="0"/>
          </a:p>
        </p:txBody>
      </p:sp>
      <p:pic>
        <p:nvPicPr>
          <p:cNvPr id="17" name="Picture 8" descr="Социальная сеть для Славян - Отправить виртуальный подарок д…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24944"/>
            <a:ext cx="2894045" cy="2467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5" y="1"/>
            <a:ext cx="9145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im0-tub-ru.yandex.net/i?id=f1b64726e9dbf5869f36d38fab8d442e-25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44824"/>
            <a:ext cx="1584176" cy="1584176"/>
          </a:xfrm>
          <a:prstGeom prst="rect">
            <a:avLst/>
          </a:prstGeom>
          <a:noFill/>
        </p:spPr>
      </p:pic>
      <p:pic>
        <p:nvPicPr>
          <p:cNvPr id="6" name="Picture 10" descr="http://im0-tub-ru.yandex.net/i?id=373fad1292cb8dc9dd64a29d50b4a18b-8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1944216" cy="1944216"/>
          </a:xfrm>
          <a:prstGeom prst="rect">
            <a:avLst/>
          </a:prstGeom>
          <a:noFill/>
        </p:spPr>
      </p:pic>
      <p:pic>
        <p:nvPicPr>
          <p:cNvPr id="7" name="Picture 12" descr="Inflatable Beach Ball (16&quot;),Wholesale chi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573016"/>
            <a:ext cx="1428750" cy="1428750"/>
          </a:xfrm>
          <a:prstGeom prst="rect">
            <a:avLst/>
          </a:prstGeom>
          <a:noFill/>
        </p:spPr>
      </p:pic>
      <p:pic>
        <p:nvPicPr>
          <p:cNvPr id="8" name="Picture 14" descr="http://im3-tub-ru.yandex.net/i?id=883538c30e6b499ca02a8bec1c98a44c-136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221088"/>
            <a:ext cx="1428750" cy="1428750"/>
          </a:xfrm>
          <a:prstGeom prst="rect">
            <a:avLst/>
          </a:prstGeom>
          <a:noFill/>
        </p:spPr>
      </p:pic>
      <p:pic>
        <p:nvPicPr>
          <p:cNvPr id="9" name="Picture 6" descr="http://im0-tub-ru.yandex.net/i?id=bde141f61c3c594b19dbf0332b0f2e30-28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3861048"/>
            <a:ext cx="897220" cy="704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936" y="0"/>
            <a:ext cx="9145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im0-tub-ru.yandex.net/i?id=f1b64726e9dbf5869f36d38fab8d442e-25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12776"/>
            <a:ext cx="1728192" cy="1728192"/>
          </a:xfrm>
          <a:prstGeom prst="rect">
            <a:avLst/>
          </a:prstGeom>
          <a:noFill/>
        </p:spPr>
      </p:pic>
      <p:pic>
        <p:nvPicPr>
          <p:cNvPr id="6" name="Picture 10" descr="http://im0-tub-ru.yandex.net/i?id=373fad1292cb8dc9dd64a29d50b4a18b-8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1944216" cy="1944216"/>
          </a:xfrm>
          <a:prstGeom prst="rect">
            <a:avLst/>
          </a:prstGeom>
          <a:noFill/>
        </p:spPr>
      </p:pic>
      <p:pic>
        <p:nvPicPr>
          <p:cNvPr id="7" name="Picture 12" descr="Inflatable Beach Ball (16&quot;),Wholesale chi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05064"/>
            <a:ext cx="1428750" cy="1428750"/>
          </a:xfrm>
          <a:prstGeom prst="rect">
            <a:avLst/>
          </a:prstGeom>
          <a:noFill/>
        </p:spPr>
      </p:pic>
      <p:pic>
        <p:nvPicPr>
          <p:cNvPr id="8" name="Picture 14" descr="http://im3-tub-ru.yandex.net/i?id=883538c30e6b499ca02a8bec1c98a44c-136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653136"/>
            <a:ext cx="1140718" cy="1140718"/>
          </a:xfrm>
          <a:prstGeom prst="rect">
            <a:avLst/>
          </a:prstGeom>
          <a:noFill/>
        </p:spPr>
      </p:pic>
      <p:sp>
        <p:nvSpPr>
          <p:cNvPr id="24580" name="AutoShape 4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492896"/>
            <a:ext cx="1588765" cy="248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6" y="0"/>
            <a:ext cx="9145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http://im0-tub-ru.yandex.net/i?id=373fad1292cb8dc9dd64a29d50b4a18b-8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1944216" cy="1944216"/>
          </a:xfrm>
          <a:prstGeom prst="rect">
            <a:avLst/>
          </a:prstGeom>
          <a:noFill/>
        </p:spPr>
      </p:pic>
      <p:pic>
        <p:nvPicPr>
          <p:cNvPr id="7" name="Picture 12" descr="Inflatable Beach Ball (16&quot;),Wholesale ch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861048"/>
            <a:ext cx="1428750" cy="1428750"/>
          </a:xfrm>
          <a:prstGeom prst="rect">
            <a:avLst/>
          </a:prstGeom>
          <a:noFill/>
        </p:spPr>
      </p:pic>
      <p:pic>
        <p:nvPicPr>
          <p:cNvPr id="8" name="Picture 14" descr="http://im3-tub-ru.yandex.net/i?id=883538c30e6b499ca02a8bec1c98a44c-136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365104"/>
            <a:ext cx="1428750" cy="1428750"/>
          </a:xfrm>
          <a:prstGeom prst="rect">
            <a:avLst/>
          </a:prstGeom>
          <a:noFill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645024"/>
            <a:ext cx="1224135" cy="191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628800"/>
            <a:ext cx="1728192" cy="20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5" y="1"/>
            <a:ext cx="9145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 descr="Inflatable Beach Ball (16&quot;),Wholesale ch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05064"/>
            <a:ext cx="1428750" cy="1428750"/>
          </a:xfrm>
          <a:prstGeom prst="rect">
            <a:avLst/>
          </a:prstGeom>
          <a:noFill/>
        </p:spPr>
      </p:pic>
      <p:pic>
        <p:nvPicPr>
          <p:cNvPr id="8" name="Picture 14" descr="http://im3-tub-ru.yandex.net/i?id=883538c30e6b499ca02a8bec1c98a44c-136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4486" y="4365104"/>
            <a:ext cx="1152128" cy="1152128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789040"/>
            <a:ext cx="1228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484784"/>
            <a:ext cx="1800200" cy="209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139952" y="620688"/>
            <a:ext cx="2014339" cy="313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6" y="0"/>
            <a:ext cx="9145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 descr="Социальная сеть для Славян - Отправить виртуальный подарок д…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4145844" cy="3534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5" y="1"/>
            <a:ext cx="9145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 descr="Inflatable Beach Ball (16&quot;),Wholesale ch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21088"/>
            <a:ext cx="1428750" cy="1428750"/>
          </a:xfrm>
          <a:prstGeom prst="rect">
            <a:avLst/>
          </a:prstGeom>
          <a:noFill/>
        </p:spPr>
      </p:pic>
      <p:pic>
        <p:nvPicPr>
          <p:cNvPr id="9" name="Picture 8" descr="Социальная сеть для Славян - Отправить виртуальный подарок д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581128"/>
            <a:ext cx="1351470" cy="1152128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573016"/>
            <a:ext cx="1444749" cy="22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628800"/>
            <a:ext cx="1584176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572000" y="1412776"/>
            <a:ext cx="1798315" cy="279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6" y="0"/>
            <a:ext cx="9145936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1872208" cy="291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 descr="Социальная сеть для Славян - Отправить виртуальный подарок д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653136"/>
            <a:ext cx="1337532" cy="1140246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988840"/>
            <a:ext cx="1742306" cy="219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437112"/>
            <a:ext cx="1228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796136" y="2276872"/>
            <a:ext cx="1928614" cy="316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18</cp:revision>
  <dcterms:modified xsi:type="dcterms:W3CDTF">2014-09-28T16:57:07Z</dcterms:modified>
</cp:coreProperties>
</file>