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8" r:id="rId11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660"/>
  </p:normalViewPr>
  <p:slideViewPr>
    <p:cSldViewPr>
      <p:cViewPr>
        <p:scale>
          <a:sx n="100" d="100"/>
          <a:sy n="100" d="100"/>
        </p:scale>
        <p:origin x="-390" y="23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127E-AED6-46BD-9A61-77C06477B19C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D4B28-90D1-4C02-AB4C-B0466DB66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дежда\Pictures\FfmXkvuV9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1480" y="238092"/>
            <a:ext cx="5715040" cy="864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КОНСПЕКТ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НЕПОСРЕДСТВЕННО ОБРАЗОВАТЕЛЬНОЙ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В ОБЛАСТИ РЕЧЕВОГО РАЗВИТИЯ.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Конспект занятия по теме: «Птицы»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средней группе.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Педагогические технологии: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Развивающая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Воспитательная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Информационно-коммуникационная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Составила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ГБДОУ детский сад №4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Приморского района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Санкт-Петербурга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Черняева Н.В.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ежда\Pictures\FfmXkvuV9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12" y="738158"/>
            <a:ext cx="3429000" cy="86792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Активизировать</a:t>
            </a:r>
            <a:r>
              <a:rPr lang="ru-RU" dirty="0" smtClean="0"/>
              <a:t> детей (несколько детских ответов, воспитатель подсказывает, стимулирует, помогает при необходимости). </a:t>
            </a:r>
          </a:p>
          <a:p>
            <a:r>
              <a:rPr lang="ru-RU" dirty="0" smtClean="0"/>
              <a:t>- Какое настроение у вас вызывает эта картина? </a:t>
            </a:r>
          </a:p>
          <a:p>
            <a:r>
              <a:rPr lang="ru-RU" dirty="0" smtClean="0"/>
              <a:t>- Как бы вы назвали эту картину? </a:t>
            </a:r>
          </a:p>
          <a:p>
            <a:r>
              <a:rPr lang="ru-RU" dirty="0" smtClean="0"/>
              <a:t>- А теперь послушайте мой небольшой рассказ по этой картине, который, я составила с помощью ваших ответов. </a:t>
            </a:r>
          </a:p>
          <a:p>
            <a:r>
              <a:rPr lang="ru-RU" b="1" dirty="0" smtClean="0"/>
              <a:t>Рассказ воспитателя.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На картине лето. </a:t>
            </a:r>
          </a:p>
          <a:p>
            <a:pPr lvl="0"/>
            <a:r>
              <a:rPr lang="ru-RU" dirty="0" smtClean="0"/>
              <a:t>Вокруг </a:t>
            </a:r>
            <a:r>
              <a:rPr lang="ru-RU" dirty="0" smtClean="0"/>
              <a:t>все зеленое. </a:t>
            </a:r>
            <a:endParaRPr lang="ru-RU" dirty="0" smtClean="0"/>
          </a:p>
          <a:p>
            <a:pPr lvl="0"/>
            <a:r>
              <a:rPr lang="ru-RU" smtClean="0"/>
              <a:t>Плавают утята.</a:t>
            </a:r>
            <a:endParaRPr lang="ru-RU" dirty="0" smtClean="0"/>
          </a:p>
          <a:p>
            <a:pPr lvl="0"/>
            <a:r>
              <a:rPr lang="ru-RU" dirty="0" smtClean="0"/>
              <a:t>Девочка пришла к речки покормить утят. </a:t>
            </a:r>
          </a:p>
          <a:p>
            <a:r>
              <a:rPr lang="ru-RU" i="1" dirty="0" smtClean="0"/>
              <a:t>Итог</a:t>
            </a:r>
            <a:endParaRPr lang="ru-RU" dirty="0" smtClean="0"/>
          </a:p>
          <a:p>
            <a:r>
              <a:rPr lang="ru-RU" i="1" u="sng" dirty="0" smtClean="0"/>
              <a:t>Воспитатель: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Молодцы, ребята! </a:t>
            </a:r>
          </a:p>
          <a:p>
            <a:r>
              <a:rPr lang="ru-RU" dirty="0" smtClean="0"/>
              <a:t>Понравилось ли занятие? Что запомнилось? Чем занимались? Как мы с вами будем относится к птицам?</a:t>
            </a:r>
          </a:p>
          <a:p>
            <a:r>
              <a:rPr lang="ru-RU" dirty="0" smtClean="0"/>
              <a:t>Картина останется у нас в группе, на стенде. Вы сможете рассмотреть ещё повнимательней и подобрать к ней интересны, красивые слова и предложения.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Pictures\1TAbAIYSp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906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71546" y="2024044"/>
            <a:ext cx="457203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Конспект  </a:t>
            </a:r>
            <a:r>
              <a:rPr lang="ru-RU" sz="2000" b="1" dirty="0" smtClean="0">
                <a:solidFill>
                  <a:srgbClr val="333333"/>
                </a:solidFill>
                <a:latin typeface="inherit"/>
                <a:ea typeface="Times New Roman" pitchFamily="18" charset="0"/>
                <a:cs typeface="Helvetica"/>
              </a:rPr>
              <a:t>по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Helvetica"/>
              </a:rPr>
              <a:t> развитию речи.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Тема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Helvetica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Птицы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Helvetica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Образовательные.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Обучение составлению небольшого связного рассказа по сюжетной картине, используя имеющиеся знания и представления. Уточнение, активизация словаря по темам: “Птицы”, “Приметы </a:t>
            </a:r>
            <a:r>
              <a:rPr lang="ru-RU" sz="10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/>
              </a:rPr>
              <a:t>лета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”.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Развивающие.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Развитие связной речи, совершенствование грамматического строя речи. Развитие логического мышления, зрительной памяти, внимания. Развитие общей моторики.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Воспитательные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. Воспитание бережного отношения к объектам живой природы.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0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r>
              <a:rPr lang="ru-RU" sz="1000" b="1" dirty="0"/>
              <a:t>Предварительная работа:</a:t>
            </a:r>
            <a:endParaRPr lang="ru-RU" sz="1000" dirty="0"/>
          </a:p>
          <a:p>
            <a:r>
              <a:rPr lang="ru-RU" sz="1000" dirty="0"/>
              <a:t>- Рассматривание птиц на картинках и иллюстрациях.</a:t>
            </a:r>
          </a:p>
          <a:p>
            <a:r>
              <a:rPr lang="ru-RU" sz="1000" dirty="0"/>
              <a:t>- Составление описательных рассказов по предметным картинкам о </a:t>
            </a:r>
            <a:r>
              <a:rPr lang="ru-RU" sz="1000" dirty="0" smtClean="0"/>
              <a:t> </a:t>
            </a:r>
            <a:r>
              <a:rPr lang="ru-RU" sz="1000" dirty="0"/>
              <a:t>птицах.</a:t>
            </a:r>
          </a:p>
          <a:p>
            <a:r>
              <a:rPr lang="ru-RU" sz="1000" dirty="0"/>
              <a:t>- Чтение сказки В.М.Гаршина “Серая шейка”.</a:t>
            </a:r>
          </a:p>
          <a:p>
            <a:r>
              <a:rPr lang="ru-RU" sz="1000" dirty="0"/>
              <a:t>- Наблюдение за состоянием природы, за перелётными птицами с воспитателем и родителями.</a:t>
            </a:r>
          </a:p>
          <a:p>
            <a:r>
              <a:rPr lang="ru-RU" sz="1000" b="1" dirty="0"/>
              <a:t>Материал к занятию. </a:t>
            </a:r>
            <a:r>
              <a:rPr lang="ru-RU" sz="1000" dirty="0"/>
              <a:t>Предметные картинки: </a:t>
            </a:r>
            <a:r>
              <a:rPr lang="ru-RU" sz="1000" dirty="0" smtClean="0"/>
              <a:t> </a:t>
            </a:r>
            <a:r>
              <a:rPr lang="ru-RU" sz="1000" dirty="0"/>
              <a:t>птицы. </a:t>
            </a:r>
          </a:p>
          <a:p>
            <a:r>
              <a:rPr lang="ru-RU" sz="1000" dirty="0"/>
              <a:t>Сюжетная картинка. </a:t>
            </a:r>
            <a:r>
              <a:rPr lang="ru-RU" sz="1000" dirty="0" smtClean="0"/>
              <a:t>.</a:t>
            </a:r>
            <a:endParaRPr lang="ru-RU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0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Надежда\Pictures\fQ44O15MB1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57232" y="1309662"/>
            <a:ext cx="52864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Ход занятия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Организационный момент.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Логоритмические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 упражнения под музыку(видеозапись).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Введение в тему.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Дети садятся на стульчики за столы.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- Ребята, кого мы сейчас изображали?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Дети: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- Птиц.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- А каких птиц вы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знаете?Назовите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их.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Дети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- Я знаю… (дети перечисляют птиц)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- Посмотрите у меня на доске есть картинки с изображением разных птиц. А вот сейчас мы узнаем, сможете ли вы догадаться о каких из них прозвучат загадки. Слушайте загадки внимательно, до конца и отвечайте только после вопроса; кто из вас догадается поднимет руку.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Надежда\Pictures\птицы\kSppqE2V5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C:\Users\Надежда\Pictures\птицы\vMMGpdjSSX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04" y="952472"/>
            <a:ext cx="6072230" cy="78359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70" y="95217"/>
            <a:ext cx="542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-Мо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лодцы. Вы очень внимательны. А давайте посмотрим какие еще бывают птицы.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Ребята, что вы можете сказать ещё про этих птиц? Какие это птицы? Перелетные или Зимующие?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Надежда\Pictures\FfmXkvuV9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8" y="738158"/>
            <a:ext cx="535785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Внимание!!! Игра “Назови птицы, которая лишняя”.</a:t>
            </a:r>
            <a:r>
              <a:rPr lang="ru-RU" sz="1400" dirty="0" smtClean="0"/>
              <a:t> (Почему?)</a:t>
            </a:r>
          </a:p>
          <a:p>
            <a:r>
              <a:rPr lang="ru-RU" sz="1400" dirty="0" smtClean="0"/>
              <a:t>ласточка, трясогузка, соловей -перелетные птицы а остальные зимующие, а остальные перелётные. Почему их называю перелётными? - Улетают в теплые края, на юг.</a:t>
            </a:r>
          </a:p>
          <a:p>
            <a:r>
              <a:rPr lang="ru-RU" sz="1400" i="1" u="sng" dirty="0" smtClean="0"/>
              <a:t>Воспитатель:</a:t>
            </a:r>
            <a:endParaRPr lang="ru-RU" sz="1400" dirty="0" smtClean="0"/>
          </a:p>
          <a:p>
            <a:r>
              <a:rPr lang="ru-RU" sz="1400" dirty="0" smtClean="0"/>
              <a:t>- Когда? Зачем?</a:t>
            </a:r>
          </a:p>
          <a:p>
            <a:r>
              <a:rPr lang="ru-RU" sz="1400" i="1" u="sng" dirty="0" smtClean="0"/>
              <a:t>Дети:</a:t>
            </a:r>
            <a:endParaRPr lang="ru-RU" sz="1400" dirty="0" smtClean="0"/>
          </a:p>
          <a:p>
            <a:r>
              <a:rPr lang="ru-RU" sz="1400" dirty="0" smtClean="0"/>
              <a:t>- Осенью. Там тепло и много еды(насекомых).</a:t>
            </a:r>
          </a:p>
          <a:p>
            <a:r>
              <a:rPr lang="ru-RU" sz="1400" i="1" u="sng" dirty="0" smtClean="0"/>
              <a:t>Воспитатель:</a:t>
            </a:r>
            <a:endParaRPr lang="ru-RU" sz="1400" dirty="0" smtClean="0"/>
          </a:p>
          <a:p>
            <a:r>
              <a:rPr lang="ru-RU" sz="1400" dirty="0" smtClean="0"/>
              <a:t>- Что будет с ними если они останутся?</a:t>
            </a:r>
          </a:p>
          <a:p>
            <a:r>
              <a:rPr lang="ru-RU" sz="1400" i="1" u="sng" dirty="0" smtClean="0"/>
              <a:t>Дети:</a:t>
            </a:r>
            <a:endParaRPr lang="ru-RU" sz="1400" dirty="0" smtClean="0"/>
          </a:p>
          <a:p>
            <a:r>
              <a:rPr lang="ru-RU" sz="1400" dirty="0" smtClean="0"/>
              <a:t>-Замерзнут, умрут от голода.</a:t>
            </a:r>
          </a:p>
          <a:p>
            <a:r>
              <a:rPr lang="ru-RU" sz="1400" i="1" u="sng" dirty="0" smtClean="0"/>
              <a:t>Воспитатель: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Молодцы!</a:t>
            </a:r>
          </a:p>
          <a:p>
            <a:r>
              <a:rPr lang="ru-RU" sz="1400" b="1" dirty="0" err="1"/>
              <a:t>Физминутка</a:t>
            </a:r>
            <a:r>
              <a:rPr lang="ru-RU" sz="1400" b="1" dirty="0"/>
              <a:t>.</a:t>
            </a:r>
            <a:endParaRPr lang="ru-RU" sz="1400" dirty="0"/>
          </a:p>
          <a:p>
            <a:r>
              <a:rPr lang="ru-RU" sz="1400" dirty="0"/>
              <a:t>Лебеди летят</a:t>
            </a:r>
            <a:br>
              <a:rPr lang="ru-RU" sz="1400" dirty="0"/>
            </a:br>
            <a:r>
              <a:rPr lang="ru-RU" sz="1400" dirty="0"/>
              <a:t>Крыльями машут </a:t>
            </a:r>
          </a:p>
          <a:p>
            <a:r>
              <a:rPr lang="ru-RU" sz="1400" dirty="0"/>
              <a:t>- </a:t>
            </a:r>
            <a:r>
              <a:rPr lang="ru-RU" sz="1400" i="1" dirty="0"/>
              <a:t>плавные движения руками с большой амплитудой</a:t>
            </a:r>
            <a:endParaRPr lang="ru-RU" sz="1400" dirty="0"/>
          </a:p>
          <a:p>
            <a:r>
              <a:rPr lang="ru-RU" sz="1400" dirty="0"/>
              <a:t>Метнулись над водой</a:t>
            </a:r>
            <a:br>
              <a:rPr lang="ru-RU" sz="1400" dirty="0"/>
            </a:br>
            <a:r>
              <a:rPr lang="ru-RU" sz="1400" dirty="0"/>
              <a:t>Качают головой</a:t>
            </a:r>
          </a:p>
          <a:p>
            <a:r>
              <a:rPr lang="ru-RU" sz="1400" dirty="0"/>
              <a:t>- </a:t>
            </a:r>
            <a:r>
              <a:rPr lang="ru-RU" sz="1400" i="1" dirty="0"/>
              <a:t>наклоны вперёд</a:t>
            </a:r>
            <a:endParaRPr lang="ru-RU" sz="1400" dirty="0"/>
          </a:p>
          <a:p>
            <a:r>
              <a:rPr lang="ru-RU" sz="1400" dirty="0"/>
              <a:t>Прямо и гордо</a:t>
            </a:r>
            <a:br>
              <a:rPr lang="ru-RU" sz="1400" dirty="0"/>
            </a:br>
            <a:r>
              <a:rPr lang="ru-RU" sz="1400" dirty="0"/>
              <a:t>Умеют держаться</a:t>
            </a:r>
          </a:p>
          <a:p>
            <a:r>
              <a:rPr lang="ru-RU" sz="1400" dirty="0"/>
              <a:t>- </a:t>
            </a:r>
            <a:r>
              <a:rPr lang="ru-RU" sz="1400" i="1" dirty="0"/>
              <a:t>стоят прямо вытянув шею</a:t>
            </a:r>
            <a:endParaRPr lang="ru-RU" sz="1400" dirty="0"/>
          </a:p>
          <a:p>
            <a:r>
              <a:rPr lang="ru-RU" sz="1400" dirty="0"/>
              <a:t>Очень бесшумно</a:t>
            </a:r>
            <a:br>
              <a:rPr lang="ru-RU" sz="1400" dirty="0"/>
            </a:br>
            <a:r>
              <a:rPr lang="ru-RU" sz="1400" dirty="0"/>
              <a:t>На воду садятся</a:t>
            </a:r>
          </a:p>
          <a:p>
            <a:r>
              <a:rPr lang="ru-RU" sz="1400" dirty="0"/>
              <a:t>- </a:t>
            </a:r>
            <a:r>
              <a:rPr lang="ru-RU" sz="1400" i="1" dirty="0"/>
              <a:t>бесшумно приседают опустив руки.</a:t>
            </a:r>
            <a:endParaRPr lang="ru-RU" sz="1400" dirty="0"/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Надежда\Pictures\птицы\fDTBuZsc2H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881034"/>
            <a:ext cx="5410200" cy="7907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Надежда\Pictures\FfmXkvuV9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74" y="1095348"/>
            <a:ext cx="450059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56" y="452406"/>
            <a:ext cx="5500726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Беседа по картине.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Ребята, у меня для вас сюрприз. На нашем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чудо-дереве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 появился какой-то конверт, на нем написано для детей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Вас приглашают на конкурс –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“Самый наблюдательный”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Воспитатель достаёт картину и размещает на мольберте перед детьми (картина должна быть хорошо видна детям).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- Посмотрите внимательно на картину, чтобы ответить на мои вопросы!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Установка ( планируем вопросы к картине).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- Кого вы видите на картине?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i="1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Воспитатель:</a:t>
            </a:r>
            <a:endParaRPr kumimoji="0" lang="ru-RU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-Что</a:t>
            </a:r>
            <a:r>
              <a:rPr kumimoji="0" lang="ru-RU" sz="2000" i="0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 делают уточки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-Что делает девочка?</a:t>
            </a:r>
            <a:endParaRPr kumimoji="0" lang="ru-RU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- Хорошо поступает</a:t>
            </a:r>
            <a:r>
              <a:rPr kumimoji="0" lang="ru-RU" sz="2000" i="0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 девочка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Helvetica"/>
              </a:rPr>
              <a:t>?</a:t>
            </a:r>
            <a:endParaRPr kumimoji="0" lang="ru-RU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Какое время года изображено на картине?</a:t>
            </a:r>
            <a:endParaRPr kumimoji="0" lang="ru-RU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 вы догадались? Какие предметы </a:t>
            </a:r>
            <a:r>
              <a:rPr lang="ru-RU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лета</a:t>
            </a:r>
            <a:r>
              <a:rPr kumimoji="0" lang="ru-RU" sz="2000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 ещё </a:t>
            </a:r>
            <a:r>
              <a:rPr lang="ru-RU" sz="20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знаете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Pictures\птицы\u-p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809728"/>
            <a:ext cx="6191250" cy="6143668"/>
          </a:xfrm>
          <a:prstGeom prst="rect">
            <a:avLst/>
          </a:prstGeom>
          <a:noFill/>
        </p:spPr>
      </p:pic>
      <p:pic>
        <p:nvPicPr>
          <p:cNvPr id="1027" name="Picture 3" descr="C:\Users\Надежда\Pictures\CG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0" y="309530"/>
            <a:ext cx="7143799" cy="892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171</TotalTime>
  <Words>647</Words>
  <Application>Microsoft Office PowerPoint</Application>
  <PresentationFormat>Лист A4 (210x297 мм)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18</cp:revision>
  <dcterms:created xsi:type="dcterms:W3CDTF">2014-09-26T08:41:59Z</dcterms:created>
  <dcterms:modified xsi:type="dcterms:W3CDTF">2014-09-27T18:55:09Z</dcterms:modified>
</cp:coreProperties>
</file>