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4" r:id="rId5"/>
    <p:sldId id="279" r:id="rId6"/>
    <p:sldId id="265" r:id="rId7"/>
    <p:sldId id="269" r:id="rId8"/>
    <p:sldId id="281" r:id="rId9"/>
    <p:sldId id="267" r:id="rId10"/>
    <p:sldId id="270" r:id="rId11"/>
    <p:sldId id="266" r:id="rId12"/>
    <p:sldId id="276" r:id="rId13"/>
    <p:sldId id="285" r:id="rId14"/>
    <p:sldId id="294" r:id="rId15"/>
    <p:sldId id="277" r:id="rId16"/>
    <p:sldId id="271" r:id="rId17"/>
    <p:sldId id="280" r:id="rId18"/>
    <p:sldId id="282" r:id="rId19"/>
    <p:sldId id="283" r:id="rId20"/>
    <p:sldId id="284" r:id="rId21"/>
    <p:sldId id="261" r:id="rId22"/>
    <p:sldId id="262" r:id="rId23"/>
    <p:sldId id="295" r:id="rId24"/>
    <p:sldId id="296" r:id="rId25"/>
    <p:sldId id="273" r:id="rId26"/>
    <p:sldId id="286" r:id="rId27"/>
    <p:sldId id="278" r:id="rId28"/>
    <p:sldId id="268" r:id="rId29"/>
    <p:sldId id="272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0CFC-ED55-4809-B928-9468B3726FDF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1675-D808-48EF-AC93-97F03F0E6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0CFC-ED55-4809-B928-9468B3726FDF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1675-D808-48EF-AC93-97F03F0E6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0CFC-ED55-4809-B928-9468B3726FDF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1675-D808-48EF-AC93-97F03F0E6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0CFC-ED55-4809-B928-9468B3726FDF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1675-D808-48EF-AC93-97F03F0E6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0CFC-ED55-4809-B928-9468B3726FDF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1675-D808-48EF-AC93-97F03F0E6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0CFC-ED55-4809-B928-9468B3726FDF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1675-D808-48EF-AC93-97F03F0E6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0CFC-ED55-4809-B928-9468B3726FDF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1675-D808-48EF-AC93-97F03F0E6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0CFC-ED55-4809-B928-9468B3726FDF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1675-D808-48EF-AC93-97F03F0E6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0CFC-ED55-4809-B928-9468B3726FDF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1675-D808-48EF-AC93-97F03F0E6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0CFC-ED55-4809-B928-9468B3726FDF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1675-D808-48EF-AC93-97F03F0E6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0CFC-ED55-4809-B928-9468B3726FDF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1675-D808-48EF-AC93-97F03F0E6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70CFC-ED55-4809-B928-9468B3726FDF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1675-D808-48EF-AC93-97F03F0E6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526700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review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980728"/>
            <a:ext cx="6276697" cy="4430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preview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3" y="1052736"/>
            <a:ext cx="7117398" cy="4444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ayac_seru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75" y="962025"/>
            <a:ext cx="6572250" cy="493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3298377_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546100"/>
            <a:ext cx="8890000" cy="576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senniy-les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6" y="0"/>
            <a:ext cx="913784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review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124745"/>
            <a:ext cx="5957100" cy="4461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sa_Ross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afd6_18efb1f3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fd3aea5d036333824307badfbbcffd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9857" y="1236857"/>
            <a:ext cx="4384286" cy="438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review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894381"/>
            <a:ext cx="6552728" cy="490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review (1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9" y="1196752"/>
            <a:ext cx="6523570" cy="4340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review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980729"/>
            <a:ext cx="6293415" cy="471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4365105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Он коричневый , лохматый,</a:t>
            </a:r>
            <a:br>
              <a:rPr lang="ru-RU" dirty="0" smtClean="0"/>
            </a:br>
            <a:r>
              <a:rPr lang="ru-RU" dirty="0" smtClean="0"/>
              <a:t>Угадайте- </a:t>
            </a:r>
            <a:r>
              <a:rPr lang="ru-RU" dirty="0" err="1" smtClean="0"/>
              <a:t>ка</a:t>
            </a:r>
            <a:r>
              <a:rPr lang="ru-RU" dirty="0" smtClean="0"/>
              <a:t> , ребята</a:t>
            </a:r>
            <a:br>
              <a:rPr lang="ru-RU" dirty="0" smtClean="0"/>
            </a:br>
            <a:r>
              <a:rPr lang="ru-RU" dirty="0" smtClean="0"/>
              <a:t>Кто построил тёплый дом?</a:t>
            </a:r>
            <a:br>
              <a:rPr lang="ru-RU" dirty="0" smtClean="0"/>
            </a:br>
            <a:r>
              <a:rPr lang="ru-RU" dirty="0" smtClean="0"/>
              <a:t>Спит всю зиму с лапой 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senniy-les-27-600x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1285875"/>
            <a:ext cx="57150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review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3" y="1196752"/>
            <a:ext cx="6922277" cy="436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review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124744"/>
            <a:ext cx="6610685" cy="4425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sDesktop-net_1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zagadki-pro-dikih-zhivotny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2625" y="1724025"/>
            <a:ext cx="5238750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3349598_large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1285875"/>
            <a:ext cx="57150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senniy-les-16-600x3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052736"/>
            <a:ext cx="6894674" cy="4573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ikiy-kaban-os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1285875"/>
            <a:ext cx="57150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review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6893045" cy="4243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senniy-les-13-600x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908720"/>
            <a:ext cx="7236804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review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8547" y="980728"/>
            <a:ext cx="7143370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5</Words>
  <Application>Microsoft Office PowerPoint</Application>
  <PresentationFormat>Экран (4:3)</PresentationFormat>
  <Paragraphs>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2014-11-23T13:38:37Z</dcterms:created>
  <dcterms:modified xsi:type="dcterms:W3CDTF">2014-12-22T14:11:40Z</dcterms:modified>
</cp:coreProperties>
</file>