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582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771F-4A03-4F08-AE6C-4B24035168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0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84E9-D800-41D5-8D42-1BC07F5A35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6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7CE-742A-435A-9A28-D448E908B6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6D3F-09AF-4762-BAFC-2E70A36D4C6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707C-5122-46F0-A816-07FC9F91D42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9D8E-0199-4D4F-AD01-198C6CE920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AC93-F27D-463B-A022-BD5B1CA36F6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657-A2F5-481E-A0F6-440341D0312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826-066D-447D-87F1-2FB11EB95D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B01F-3FC5-4369-9D55-34E4C85AEE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8BE-19B9-4E0A-A5A3-D07F6344FF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8B53-FB3D-4723-80B6-04217FD7F1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1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7A15-5D4E-4585-8CDF-167C7C9EB9F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8C50-DD1B-4AE5-87BF-4DCE5748A6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247C-90FC-465B-A0E0-7EFB22B38F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E074-7E40-4477-A25D-ACA1A0FF00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714E-1F0B-41B0-9F65-EE312C254B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47C7-B8C5-4ED7-8DCF-09492F65EB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3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D9B0-5206-43D0-99E4-D880496AE94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2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1DE9-18B2-4204-B07F-E7CEC9C95B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4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528A-5B80-4D95-95F9-8E11E66A2B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8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C4B52-4619-4A53-BF46-6B4D20DB33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7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1B66-FCAB-40CB-857F-1D7CB0B6F4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60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441B66-FCAB-40CB-857F-1D7CB0B6F4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4.wav"/><Relationship Id="rId6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&#1084;&#1099;&#1095;&#1072;&#1085;&#1080;&#1077;.mp3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file:///C:\Users\USER\Desktop\&#1044;&#1080;&#1082;&#1080;&#1077;%20&#1078;&#1080;&#1074;&#1086;&#1090;&#1085;&#1099;&#1077;\Zvuki_zhivotnyh_-_Hryukane_kabana_(iPlayer.fm).mp3" TargetMode="External"/><Relationship Id="rId1" Type="http://schemas.openxmlformats.org/officeDocument/2006/relationships/audio" Target="&#1047;&#1074;&#1091;&#1082;&#1080;%20-%20&#1042;&#1080;&#1079;&#1075;%20&#1089;&#1074;&#1080;&#1085;&#1100;&#1080;%20(MelodySearch_ru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10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8062913" cy="5759450"/>
          </a:xfrm>
        </p:spPr>
        <p:txBody>
          <a:bodyPr/>
          <a:lstStyle/>
          <a:p>
            <a:r>
              <a:rPr lang="ru-RU" altLang="ru-RU" sz="8000" b="1">
                <a:latin typeface="Comic Sans MS" pitchFamily="66" charset="0"/>
              </a:rPr>
              <a:t>Домашние</a:t>
            </a:r>
            <a:r>
              <a:rPr lang="ru-RU" altLang="ru-RU" b="1">
                <a:latin typeface="Comic Sans MS" pitchFamily="66" charset="0"/>
              </a:rPr>
              <a:t> </a:t>
            </a:r>
            <a:r>
              <a:rPr lang="ru-RU" altLang="ru-RU" sz="8000" b="1">
                <a:latin typeface="Comic Sans MS" pitchFamily="66" charset="0"/>
              </a:rPr>
              <a:t>животные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0000FF"/>
                </a:solidFill>
                <a:latin typeface="Comic Sans MS" pitchFamily="66" charset="0"/>
              </a:rPr>
              <a:t>Баран</a:t>
            </a:r>
          </a:p>
        </p:txBody>
      </p:sp>
      <p:pic>
        <p:nvPicPr>
          <p:cNvPr id="18436" name="Picture 4" descr="бара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79638"/>
            <a:ext cx="606583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бара225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баран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>
                <a:solidFill>
                  <a:srgbClr val="009900"/>
                </a:solidFill>
                <a:latin typeface="Comic Sans MS" pitchFamily="66" charset="0"/>
              </a:rPr>
              <a:t>Курица и петух</a:t>
            </a:r>
          </a:p>
        </p:txBody>
      </p:sp>
      <p:pic>
        <p:nvPicPr>
          <p:cNvPr id="19460" name="Picture 4" descr="кур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3188"/>
            <a:ext cx="467995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курица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28775"/>
            <a:ext cx="2341562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квоч225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вочка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MSSN225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SN00311A0000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66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5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FF66CC"/>
                </a:solidFill>
                <a:latin typeface="Comic Sans MS" pitchFamily="66" charset="0"/>
              </a:rPr>
              <a:t>Собака</a:t>
            </a:r>
          </a:p>
        </p:txBody>
      </p:sp>
      <p:pic>
        <p:nvPicPr>
          <p:cNvPr id="20484" name="Picture 4" descr="соба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76250"/>
            <a:ext cx="3367087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собака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636962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лай соба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7432" y="5439265"/>
            <a:ext cx="609600" cy="71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>
                <a:solidFill>
                  <a:srgbClr val="0000FF"/>
                </a:solidFill>
                <a:latin typeface="Comic Sans MS" pitchFamily="66" charset="0"/>
              </a:rPr>
              <a:t>Кошка</a:t>
            </a:r>
          </a:p>
        </p:txBody>
      </p:sp>
      <p:pic>
        <p:nvPicPr>
          <p:cNvPr id="21508" name="Picture 4" descr="кошка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0138"/>
            <a:ext cx="3455987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кош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388937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кошк225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шка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кот225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кот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9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6" y="0"/>
            <a:ext cx="794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292600"/>
            <a:ext cx="8351838" cy="2565400"/>
          </a:xfrm>
        </p:spPr>
        <p:txBody>
          <a:bodyPr/>
          <a:lstStyle/>
          <a:p>
            <a:r>
              <a:rPr lang="ru-RU" altLang="ru-RU" sz="3200" dirty="0"/>
              <a:t>Презентацию </a:t>
            </a:r>
            <a:r>
              <a:rPr lang="ru-RU" altLang="ru-RU" sz="3200" dirty="0" smtClean="0"/>
              <a:t>подготовила :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err="1" smtClean="0"/>
              <a:t>Сайфуллина</a:t>
            </a:r>
            <a:r>
              <a:rPr lang="ru-RU" altLang="ru-RU" sz="3200" dirty="0" smtClean="0"/>
              <a:t> Р.Ш.</a:t>
            </a:r>
            <a:br>
              <a:rPr lang="ru-RU" altLang="ru-RU" sz="3200" dirty="0" smtClean="0"/>
            </a:br>
            <a:r>
              <a:rPr lang="ru-RU" altLang="ru-RU" sz="3200" dirty="0" smtClean="0"/>
              <a:t>воспитатель первой младшей группы</a:t>
            </a:r>
            <a:br>
              <a:rPr lang="ru-RU" altLang="ru-RU" sz="3200" dirty="0" smtClean="0"/>
            </a:br>
            <a:r>
              <a:rPr lang="ru-RU" altLang="ru-RU" sz="3200" dirty="0" smtClean="0"/>
              <a:t>ГБОУ ООШ№</a:t>
            </a:r>
            <a:r>
              <a:rPr lang="ru-RU" altLang="ru-RU" sz="3200" smtClean="0"/>
              <a:t>18  г</a:t>
            </a:r>
            <a:r>
              <a:rPr lang="ru-RU" altLang="ru-RU" sz="3200" dirty="0" smtClean="0"/>
              <a:t>. Сызрани</a:t>
            </a:r>
            <a:endParaRPr lang="ru-RU" alt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2180"/>
            <a:ext cx="7416824" cy="6135820"/>
          </a:xfrm>
        </p:spPr>
      </p:pic>
    </p:spTree>
    <p:extLst>
      <p:ext uri="{BB962C8B-B14F-4D97-AF65-F5344CB8AC3E}">
        <p14:creationId xmlns:p14="http://schemas.microsoft.com/office/powerpoint/2010/main" val="41598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590656" cy="504056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0" y="5445225"/>
            <a:ext cx="8604448" cy="1152128"/>
          </a:xfrm>
        </p:spPr>
        <p:txBody>
          <a:bodyPr numCol="2"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растут цветы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растут цветы, 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бывалой  красоты.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тянуться цветы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потянись и ты.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дует иногда,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это не беда.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Наклоняются цветочки,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опускают лепесточки.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опять встают</a:t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прежнему цветут.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6" y="0"/>
            <a:ext cx="7949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009900"/>
                </a:solidFill>
                <a:latin typeface="Comic Sans MS" pitchFamily="66" charset="0"/>
              </a:rPr>
              <a:t>Корова</a:t>
            </a:r>
          </a:p>
        </p:txBody>
      </p:sp>
      <p:pic>
        <p:nvPicPr>
          <p:cNvPr id="3076" name="Picture 4" descr="кор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024188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рова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82863"/>
            <a:ext cx="4681537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коро224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рова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мычание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30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FF66CC"/>
                </a:solidFill>
                <a:latin typeface="Comic Sans MS" pitchFamily="66" charset="0"/>
              </a:rPr>
              <a:t>Свинья</a:t>
            </a:r>
          </a:p>
        </p:txBody>
      </p:sp>
      <p:pic>
        <p:nvPicPr>
          <p:cNvPr id="11268" name="Picture 4" descr="св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74863"/>
            <a:ext cx="5892800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Звуки - Визг свиньи (MelodySearch_r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uki_zhivotnyh_-_Hryukane_kaban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857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2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0000FF"/>
                </a:solidFill>
                <a:latin typeface="Comic Sans MS" pitchFamily="66" charset="0"/>
              </a:rPr>
              <a:t>Коза</a:t>
            </a:r>
          </a:p>
        </p:txBody>
      </p:sp>
      <p:pic>
        <p:nvPicPr>
          <p:cNvPr id="15364" name="Picture 4" descr="rjp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413250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коз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009900"/>
                </a:solidFill>
                <a:latin typeface="Comic Sans MS" pitchFamily="66" charset="0"/>
              </a:rPr>
              <a:t>Лошадь</a:t>
            </a:r>
          </a:p>
        </p:txBody>
      </p:sp>
      <p:pic>
        <p:nvPicPr>
          <p:cNvPr id="16388" name="Picture 4" descr="лошад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3262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Лошадь - Ржание Лошади (MelodySearch_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6392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4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7000" b="1">
                <a:solidFill>
                  <a:srgbClr val="FF66CC"/>
                </a:solidFill>
                <a:latin typeface="Comic Sans MS" pitchFamily="66" charset="0"/>
              </a:rPr>
              <a:t>Утка</a:t>
            </a:r>
          </a:p>
        </p:txBody>
      </p:sp>
      <p:pic>
        <p:nvPicPr>
          <p:cNvPr id="17412" name="Picture 4" descr="у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862262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enr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4679950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утка225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тка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Домашние животные</Template>
  <TotalTime>120</TotalTime>
  <Words>20</Words>
  <Application>Microsoft Office PowerPoint</Application>
  <PresentationFormat>Экран (4:3)</PresentationFormat>
  <Paragraphs>12</Paragraphs>
  <Slides>15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Воздушный поток</vt:lpstr>
      <vt:lpstr>Домашние животные</vt:lpstr>
      <vt:lpstr>Презентация PowerPoint</vt:lpstr>
      <vt:lpstr>На лугу растут цветы на лугу растут цветы,  не бывалой  красоты. К солнцу тянуться цветы с ними потянись и ты. Ветер дует иногда, только это не беда. Наклоняются цветочки, опускают лепесточки. А потом опять встают и по прежнему цветут.</vt:lpstr>
      <vt:lpstr>Презентация PowerPoint</vt:lpstr>
      <vt:lpstr>Корова</vt:lpstr>
      <vt:lpstr>Свинья</vt:lpstr>
      <vt:lpstr>Коза</vt:lpstr>
      <vt:lpstr>Лошадь</vt:lpstr>
      <vt:lpstr>Утка</vt:lpstr>
      <vt:lpstr>Баран</vt:lpstr>
      <vt:lpstr>Курица и петух</vt:lpstr>
      <vt:lpstr>Собака</vt:lpstr>
      <vt:lpstr>Кошка</vt:lpstr>
      <vt:lpstr>Презентация PowerPoint</vt:lpstr>
      <vt:lpstr>Презентацию подготовила : Сайфуллина Р.Ш. воспитатель первой младшей группы ГБОУ ООШ№18  г. Сызрани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admin</dc:creator>
  <cp:lastModifiedBy>admin</cp:lastModifiedBy>
  <cp:revision>14</cp:revision>
  <dcterms:created xsi:type="dcterms:W3CDTF">2014-11-20T06:07:58Z</dcterms:created>
  <dcterms:modified xsi:type="dcterms:W3CDTF">2014-12-19T19:53:06Z</dcterms:modified>
</cp:coreProperties>
</file>