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5" r:id="rId5"/>
    <p:sldId id="267" r:id="rId6"/>
    <p:sldId id="264" r:id="rId7"/>
    <p:sldId id="269" r:id="rId8"/>
    <p:sldId id="259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1" autoAdjust="0"/>
    <p:restoredTop sz="94660"/>
  </p:normalViewPr>
  <p:slideViewPr>
    <p:cSldViewPr>
      <p:cViewPr>
        <p:scale>
          <a:sx n="76" d="100"/>
          <a:sy n="76" d="100"/>
        </p:scale>
        <p:origin x="-7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314A-060F-4F85-9097-35487F6B2288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E2FD8F7-D191-4EFA-9D09-3AF7816248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314A-060F-4F85-9097-35487F6B2288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D8F7-D191-4EFA-9D09-3AF7816248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314A-060F-4F85-9097-35487F6B2288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D8F7-D191-4EFA-9D09-3AF7816248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314A-060F-4F85-9097-35487F6B2288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E2FD8F7-D191-4EFA-9D09-3AF7816248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314A-060F-4F85-9097-35487F6B2288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D8F7-D191-4EFA-9D09-3AF7816248E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314A-060F-4F85-9097-35487F6B2288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D8F7-D191-4EFA-9D09-3AF7816248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314A-060F-4F85-9097-35487F6B2288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E2FD8F7-D191-4EFA-9D09-3AF7816248E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314A-060F-4F85-9097-35487F6B2288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D8F7-D191-4EFA-9D09-3AF7816248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314A-060F-4F85-9097-35487F6B2288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D8F7-D191-4EFA-9D09-3AF7816248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314A-060F-4F85-9097-35487F6B2288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D8F7-D191-4EFA-9D09-3AF7816248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314A-060F-4F85-9097-35487F6B2288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D8F7-D191-4EFA-9D09-3AF7816248E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C10314A-060F-4F85-9097-35487F6B2288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E2FD8F7-D191-4EFA-9D09-3AF7816248E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9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3848" y="3446065"/>
            <a:ext cx="3024336" cy="147732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Презентацию</a:t>
            </a:r>
          </a:p>
          <a:p>
            <a:pPr algn="ctr"/>
            <a:r>
              <a:rPr lang="ru-RU" dirty="0" smtClean="0"/>
              <a:t>Составила  воспитатель</a:t>
            </a:r>
          </a:p>
          <a:p>
            <a:pPr algn="ctr"/>
            <a:r>
              <a:rPr lang="ru-RU" dirty="0"/>
              <a:t> </a:t>
            </a:r>
            <a:r>
              <a:rPr lang="ru-RU" dirty="0" err="1" smtClean="0"/>
              <a:t>Хадаева</a:t>
            </a:r>
            <a:r>
              <a:rPr lang="ru-RU" dirty="0" smtClean="0"/>
              <a:t>  Лилия </a:t>
            </a:r>
            <a:r>
              <a:rPr lang="ru-RU" dirty="0" err="1" smtClean="0"/>
              <a:t>Авгановна</a:t>
            </a:r>
            <a:endParaRPr lang="ru-RU" dirty="0" smtClean="0"/>
          </a:p>
          <a:p>
            <a:pPr algn="ctr"/>
            <a:r>
              <a:rPr lang="ru-RU" dirty="0" smtClean="0"/>
              <a:t>МКДОУ  д/с №1  г. Дигора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208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35361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</a:t>
            </a:r>
            <a:r>
              <a:rPr lang="ru-RU" sz="4800" dirty="0" err="1" smtClean="0">
                <a:solidFill>
                  <a:srgbClr val="FF0000"/>
                </a:solidFill>
              </a:rPr>
              <a:t>Д</a:t>
            </a:r>
            <a:r>
              <a:rPr lang="ru-RU" sz="4800" dirty="0" err="1" smtClean="0">
                <a:solidFill>
                  <a:srgbClr val="FF0000"/>
                </a:solidFill>
              </a:rPr>
              <a:t>юймовочка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IN\Desktop\2015\юймовоч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424936" cy="551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86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         СКАЗКА О РЫБАКЕ И РЫБКЕ.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ADMIN\Desktop\2015\рыба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8" y="1185009"/>
            <a:ext cx="7776864" cy="569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20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Петушок-золотой гребешок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1"/>
            <a:ext cx="8208912" cy="5582994"/>
          </a:xfrm>
        </p:spPr>
      </p:pic>
    </p:spTree>
    <p:extLst>
      <p:ext uri="{BB962C8B-B14F-4D97-AF65-F5344CB8AC3E}">
        <p14:creationId xmlns:p14="http://schemas.microsoft.com/office/powerpoint/2010/main" val="89502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7030A0"/>
                </a:solidFill>
              </a:rPr>
              <a:t>Почтальон </a:t>
            </a:r>
            <a:r>
              <a:rPr lang="ru-RU" sz="6000" dirty="0" err="1" smtClean="0">
                <a:solidFill>
                  <a:srgbClr val="7030A0"/>
                </a:solidFill>
              </a:rPr>
              <a:t>печкин</a:t>
            </a:r>
            <a:endParaRPr lang="ru-RU" sz="60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\Desktop\2015\печки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38275"/>
            <a:ext cx="8794754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13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3209"/>
            <a:ext cx="8686800" cy="8382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               колобок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877272"/>
          </a:xfrm>
        </p:spPr>
      </p:pic>
    </p:spTree>
    <p:extLst>
      <p:ext uri="{BB962C8B-B14F-4D97-AF65-F5344CB8AC3E}">
        <p14:creationId xmlns:p14="http://schemas.microsoft.com/office/powerpoint/2010/main" val="333577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73496"/>
            <a:ext cx="8686800" cy="8382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                   курочка </a:t>
            </a:r>
            <a:r>
              <a:rPr lang="ru-RU" dirty="0">
                <a:solidFill>
                  <a:srgbClr val="7030A0"/>
                </a:solidFill>
              </a:rPr>
              <a:t>ряба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2015\куроч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703" y="764704"/>
            <a:ext cx="9471445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12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64096"/>
          </a:xfrm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                     </a:t>
            </a:r>
            <a:r>
              <a:rPr lang="ru-RU" dirty="0" err="1" smtClean="0">
                <a:solidFill>
                  <a:srgbClr val="0000FF"/>
                </a:solidFill>
              </a:rPr>
              <a:t>Бу</a:t>
            </a:r>
            <a:r>
              <a:rPr lang="ru-RU" dirty="0" smtClean="0">
                <a:solidFill>
                  <a:srgbClr val="0000FF"/>
                </a:solidFill>
              </a:rPr>
              <a:t>-</a:t>
            </a:r>
            <a:r>
              <a:rPr lang="ru-RU" dirty="0" err="1" smtClean="0">
                <a:solidFill>
                  <a:srgbClr val="00B050"/>
                </a:solidFill>
              </a:rPr>
              <a:t>ра</a:t>
            </a:r>
            <a:r>
              <a:rPr lang="ru-RU" dirty="0" smtClean="0">
                <a:solidFill>
                  <a:srgbClr val="00B050"/>
                </a:solidFill>
              </a:rPr>
              <a:t>-</a:t>
            </a:r>
            <a:r>
              <a:rPr lang="ru-RU" dirty="0" err="1" smtClean="0">
                <a:solidFill>
                  <a:srgbClr val="FF0000"/>
                </a:solidFill>
              </a:rPr>
              <a:t>ти</a:t>
            </a:r>
            <a:r>
              <a:rPr lang="ru-RU" dirty="0" smtClean="0">
                <a:solidFill>
                  <a:srgbClr val="FF0000"/>
                </a:solidFill>
              </a:rPr>
              <a:t>-</a:t>
            </a:r>
            <a:r>
              <a:rPr lang="ru-RU" dirty="0" smtClean="0">
                <a:solidFill>
                  <a:srgbClr val="7030A0"/>
                </a:solidFill>
              </a:rPr>
              <a:t>но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6793"/>
            <a:ext cx="8686800" cy="39604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8" name="Picture 4" descr="C:\Users\ADMIN\Desktop\2015\94722691_large_Burati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8321"/>
            <a:ext cx="9144000" cy="584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2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Desktop\2015\62273471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6441901" cy="644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16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184</TotalTime>
  <Words>34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Презентация PowerPoint</vt:lpstr>
      <vt:lpstr>                     Дюймовочка</vt:lpstr>
      <vt:lpstr>          СКАЗКА О РЫБАКЕ И РЫБКЕ.</vt:lpstr>
      <vt:lpstr>Петушок-золотой гребешок</vt:lpstr>
      <vt:lpstr>Почтальон печкин</vt:lpstr>
      <vt:lpstr>               колобок</vt:lpstr>
      <vt:lpstr>                   курочка ряба</vt:lpstr>
      <vt:lpstr>                     Бу-ра-ти-но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ADMIN</cp:lastModifiedBy>
  <cp:revision>17</cp:revision>
  <dcterms:created xsi:type="dcterms:W3CDTF">2014-10-19T12:44:39Z</dcterms:created>
  <dcterms:modified xsi:type="dcterms:W3CDTF">2014-12-16T04:30:23Z</dcterms:modified>
</cp:coreProperties>
</file>