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9" r:id="rId12"/>
    <p:sldId id="272" r:id="rId13"/>
    <p:sldId id="265" r:id="rId14"/>
    <p:sldId id="266" r:id="rId15"/>
    <p:sldId id="267" r:id="rId16"/>
    <p:sldId id="268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443409-1157-4CCD-8D87-631D92EA1FC1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BB056CE-EEC6-4BC5-9A69-6632991A6BA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otograf-school.ru/fotoalbom-velikij-podvig-1965-chast-3-leningrad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hmustaev.ru/?part_id=140,431\u0026photo_id=127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96952"/>
            <a:ext cx="8082274" cy="26642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 </a:t>
            </a:r>
          </a:p>
          <a:p>
            <a:pPr algn="ctr"/>
            <a:r>
              <a:rPr lang="ru-RU" sz="3200" dirty="0" smtClean="0"/>
              <a:t>«900 дней и ночей»</a:t>
            </a:r>
          </a:p>
          <a:p>
            <a:pPr algn="r"/>
            <a:r>
              <a:rPr lang="ru-RU" sz="2400" dirty="0" smtClean="0"/>
              <a:t>Н.Е. Леонтьева </a:t>
            </a:r>
          </a:p>
          <a:p>
            <a:pPr algn="r"/>
            <a:r>
              <a:rPr lang="ru-RU" sz="2400" dirty="0" smtClean="0"/>
              <a:t>учитель-дефектолог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Государственное бюджетное дошкольное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детский сад № 82 </a:t>
            </a:r>
            <a:br>
              <a:rPr lang="ru-RU" sz="2000" dirty="0" smtClean="0"/>
            </a:br>
            <a:r>
              <a:rPr lang="ru-RU" sz="2000" dirty="0" smtClean="0"/>
              <a:t>компенсирующего вида</a:t>
            </a:r>
            <a:br>
              <a:rPr lang="ru-RU" sz="2000" dirty="0" smtClean="0"/>
            </a:br>
            <a:r>
              <a:rPr lang="ru-RU" sz="2000" dirty="0" smtClean="0"/>
              <a:t> Невского района Санкт-Петербурга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f34a24-674a-46b1-9cf7-cc23d3bb26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4632960" cy="3084576"/>
          </a:xfrm>
          <a:prstGeom prst="rect">
            <a:avLst/>
          </a:prstGeom>
        </p:spPr>
      </p:pic>
      <p:pic>
        <p:nvPicPr>
          <p:cNvPr id="3" name="Рисунок 2" descr="18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2656"/>
            <a:ext cx="4596610" cy="360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okada-leningrada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08920"/>
            <a:ext cx="5715000" cy="3876675"/>
          </a:xfrm>
          <a:prstGeom prst="rect">
            <a:avLst/>
          </a:prstGeom>
        </p:spPr>
      </p:pic>
      <p:pic>
        <p:nvPicPr>
          <p:cNvPr id="4" name="Рисунок 3" descr="x_4f4b19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830960" cy="3744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92211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</a:t>
            </a:r>
            <a:r>
              <a:rPr lang="ru-RU" sz="2400" dirty="0" smtClean="0">
                <a:solidFill>
                  <a:schemeClr val="bg1"/>
                </a:solidFill>
              </a:rPr>
              <a:t>б этом трудно забыть…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268638712_slajd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7008000" cy="525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21462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Хлебная карточка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3880066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9" y="620688"/>
            <a:ext cx="5769878" cy="4824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999.png"/>
          <p:cNvPicPr>
            <a:picLocks noChangeAspect="1"/>
          </p:cNvPicPr>
          <p:nvPr/>
        </p:nvPicPr>
        <p:blipFill>
          <a:blip r:embed="rId2" cstate="print"/>
          <a:srcRect l="7560" r="5501"/>
          <a:stretch>
            <a:fillRect/>
          </a:stretch>
        </p:blipFill>
        <p:spPr>
          <a:xfrm>
            <a:off x="323528" y="188640"/>
            <a:ext cx="4968552" cy="3238500"/>
          </a:xfrm>
          <a:prstGeom prst="rect">
            <a:avLst/>
          </a:prstGeom>
        </p:spPr>
      </p:pic>
      <p:pic>
        <p:nvPicPr>
          <p:cNvPr id="3" name="Рисунок 2" descr="imgbyid_asp_jpe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3771900" cy="381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04664"/>
            <a:ext cx="352839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Город жил…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3bc6951dc073284d48977929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5715000" cy="41052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ostako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9035" y="188640"/>
            <a:ext cx="5034965" cy="3600000"/>
          </a:xfrm>
          <a:prstGeom prst="rect">
            <a:avLst/>
          </a:prstGeom>
        </p:spPr>
      </p:pic>
      <p:pic>
        <p:nvPicPr>
          <p:cNvPr id="1026" name="Picture 2" descr="http://fotograf-school.ru/wp/wp-content/uploads/2013/02/4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4167791" cy="414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Razorvannoe-koltso.jpg"/>
          <p:cNvPicPr>
            <a:picLocks noChangeAspect="1"/>
          </p:cNvPicPr>
          <p:nvPr/>
        </p:nvPicPr>
        <p:blipFill>
          <a:blip r:embed="rId2" cstate="print"/>
          <a:srcRect l="19288" t="32550" r="7476" b="14951"/>
          <a:stretch>
            <a:fillRect/>
          </a:stretch>
        </p:blipFill>
        <p:spPr>
          <a:xfrm>
            <a:off x="2267744" y="188640"/>
            <a:ext cx="6696744" cy="3600400"/>
          </a:xfrm>
          <a:prstGeom prst="rect">
            <a:avLst/>
          </a:prstGeom>
        </p:spPr>
      </p:pic>
      <p:pic>
        <p:nvPicPr>
          <p:cNvPr id="4" name="Рисунок 3" descr="0206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4856212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9" y="407707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27.01.1944 года – великий день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День снятия блокады!!!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3-083-Sankt-Peter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204864"/>
            <a:ext cx="2890664" cy="439248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ysClr val="windowText" lastClr="000000"/>
                </a:solidFill>
              </a:rPr>
              <a:t>8 сентября, обычный день недели,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Начало осени, красивое и яркое,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Сентябрьский ветерок, и голуби летели,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И лес к себе манил людей подарками,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/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И тишиной, и свежестью дыхания.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Привычно занималось утро раннее…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Так было до того или потом,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r>
              <a:rPr lang="ru-RU" sz="1800" b="1" dirty="0" smtClean="0">
                <a:solidFill>
                  <a:sysClr val="windowText" lastClr="000000"/>
                </a:solidFill>
              </a:rPr>
              <a:t>Но в этот год беда стучалась в дом.</a:t>
            </a:r>
            <a:br>
              <a:rPr lang="ru-RU" sz="1800" b="1" dirty="0" smtClean="0">
                <a:solidFill>
                  <a:sysClr val="windowText" lastClr="000000"/>
                </a:solidFill>
              </a:rPr>
            </a:br>
            <a:endParaRPr lang="ru-RU" sz="1800" dirty="0">
              <a:solidFill>
                <a:sysClr val="windowText" lastClr="000000"/>
              </a:solidFill>
            </a:endParaRPr>
          </a:p>
        </p:txBody>
      </p:sp>
      <p:pic>
        <p:nvPicPr>
          <p:cNvPr id="26626" name="Picture 2" descr="http://hmustaev.ru/Image/cache/Image__lllx_eed96f7a_450xau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399994" cy="298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430649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ysClr val="windowText" lastClr="000000"/>
                </a:solidFill>
              </a:rPr>
              <a:t>В том 41-ом памятном году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Железным обручем сковало красоту,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Безжалостный, губительный охват,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Жизнь ленинградцев превративший в ад, –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/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БЛОКАДА. Нам, живущим, не понять,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Что чувствовал ребёнок, угасая,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Везя на санках умершую мать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r>
              <a:rPr lang="ru-RU" sz="2000" b="1" dirty="0" smtClean="0">
                <a:solidFill>
                  <a:sysClr val="windowText" lastClr="000000"/>
                </a:solidFill>
              </a:rPr>
              <a:t>И губы от бессилия кусая…</a:t>
            </a:r>
            <a:br>
              <a:rPr lang="ru-RU" sz="2000" b="1" dirty="0" smtClean="0">
                <a:solidFill>
                  <a:sysClr val="windowText" lastClr="000000"/>
                </a:solidFill>
              </a:rPr>
            </a:br>
            <a:endParaRPr lang="ru-RU" sz="2000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 descr="45f34a24-674a-46b1-9cf7-cc23d3bb26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632960" cy="30845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88640"/>
            <a:ext cx="3333056" cy="525658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Звучат сирены, метронома звук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Тревожит память деточек блокадных,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Им выпало без счёта адских мук,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Труда для фронта без речей парадных,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Им выпало, но люди не </a:t>
            </a:r>
            <a:r>
              <a:rPr lang="ru-RU" sz="2000" b="1" dirty="0" err="1" smtClean="0">
                <a:solidFill>
                  <a:schemeClr val="bg1"/>
                </a:solidFill>
              </a:rPr>
              <a:t>сдалИсь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Не сдался город, взрослые и дети!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Их памяти, живущий, поклонись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расскажи – пусть помнят! – нашим детям.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0_9d77b_aac683f4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5179924" cy="3564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0"/>
            <a:ext cx="2530624" cy="63093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Дорога ЖИЗНИ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Ладожский лед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Страшный путь!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На тридцатой,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последней версте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Ничего не сулит хорошего...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Под моими ногами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устало хрустеть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Ледяное</a:t>
            </a:r>
            <a:br>
              <a:rPr lang="ru-RU" sz="2700" dirty="0" smtClean="0"/>
            </a:br>
            <a:r>
              <a:rPr lang="ru-RU" sz="2700" dirty="0" smtClean="0"/>
              <a:t>ломкое</a:t>
            </a:r>
            <a:br>
              <a:rPr lang="ru-RU" sz="2700" dirty="0" smtClean="0"/>
            </a:br>
            <a:r>
              <a:rPr lang="ru-RU" sz="2700" dirty="0" smtClean="0"/>
              <a:t>крошево. </a:t>
            </a:r>
            <a:endParaRPr lang="ru-RU" sz="2700" dirty="0"/>
          </a:p>
        </p:txBody>
      </p:sp>
      <p:pic>
        <p:nvPicPr>
          <p:cNvPr id="3" name="Рисунок 2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5485425" cy="3636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16DD288F7C918689A69D2B612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5029472" cy="3852000"/>
          </a:xfrm>
          <a:prstGeom prst="rect">
            <a:avLst/>
          </a:prstGeom>
        </p:spPr>
      </p:pic>
      <p:pic>
        <p:nvPicPr>
          <p:cNvPr id="3" name="Рисунок 2" descr="blokada+leningrada+vostochnij+front+vtoraya+mirovaya+vojna+90520050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996952"/>
            <a:ext cx="5630498" cy="360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744416" cy="24482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Жители блокадного Ленинграда делали всё для защиты города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9456917585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4824742" cy="360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900-blokadnykh-dnej-Leningrada.jpg"/>
          <p:cNvPicPr>
            <a:picLocks noChangeAspect="1"/>
          </p:cNvPicPr>
          <p:nvPr/>
        </p:nvPicPr>
        <p:blipFill>
          <a:blip r:embed="rId2" cstate="print"/>
          <a:srcRect l="8240" t="10001" r="7750" b="11990"/>
          <a:stretch>
            <a:fillRect/>
          </a:stretch>
        </p:blipFill>
        <p:spPr>
          <a:xfrm>
            <a:off x="323528" y="476672"/>
            <a:ext cx="4032448" cy="2808312"/>
          </a:xfrm>
          <a:prstGeom prst="rect">
            <a:avLst/>
          </a:prstGeom>
        </p:spPr>
      </p:pic>
      <p:pic>
        <p:nvPicPr>
          <p:cNvPr id="3" name="Рисунок 2" descr="37015678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852936"/>
            <a:ext cx="4800000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717032"/>
            <a:ext cx="32403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Водопровод не работал, электричества не было…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531460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Чего бы нам пророки ни вещали,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Ни перед кем мы не были в долгу.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Исполнили, как деды завещали,- 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Мы Ленинград не отдали врагу!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15468027_27-01-2009_35_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762500" cy="32289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77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Государственное бюджетное дошкольное образовательное учреждение  детский сад № 82  компенсирующего вида  Невского района Санкт-Петербурга</vt:lpstr>
      <vt:lpstr>8 сентября, обычный день недели, Начало осени, красивое и яркое, Сентябрьский ветерок, и голуби летели, И лес к себе манил людей подарками,  И тишиной, и свежестью дыхания. Привычно занималось утро раннее… Так было до того или потом, Но в этот год беда стучалась в дом. </vt:lpstr>
      <vt:lpstr>В том 41-ом памятном году Железным обручем сковало красоту, Безжалостный, губительный охват, Жизнь ленинградцев превративший в ад, –  БЛОКАДА. Нам, живущим, не понять, Что чувствовал ребёнок, угасая, Везя на санках умершую мать И губы от бессилия кусая… </vt:lpstr>
      <vt:lpstr>Звучат сирены, метронома звук Тревожит память деточек блокадных, Им выпало без счёта адских мук, Труда для фронта без речей парадных,  Им выпало, но люди не сдалИсь, Не сдался город, взрослые и дети! Их памяти, живущий, поклонись И расскажи – пусть помнят! – нашим детям. </vt:lpstr>
      <vt:lpstr>Дорога ЖИЗНИ  Ладожский лед  Страшный путь! На тридцатой, последней версте Ничего не сулит хорошего... Под моими ногами  устало хрустеть Ледяное ломкое крошево. </vt:lpstr>
      <vt:lpstr>Презентация PowerPoint</vt:lpstr>
      <vt:lpstr>Жители блокадного Ленинграда делали всё для защиты города</vt:lpstr>
      <vt:lpstr>Презентация PowerPoint</vt:lpstr>
      <vt:lpstr>Чего бы нам пророки ни вещали,  Ни перед кем мы не были в долгу.  Исполнили, как деды завещали,-  Мы Ленинград не отдали врагу!</vt:lpstr>
      <vt:lpstr>Презентация PowerPoint</vt:lpstr>
      <vt:lpstr>Презентация PowerPoint</vt:lpstr>
      <vt:lpstr>Об этом трудно забыть…</vt:lpstr>
      <vt:lpstr>Хлебная карточка</vt:lpstr>
      <vt:lpstr>Презентация PowerPoint</vt:lpstr>
      <vt:lpstr>Город жил…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детский сад № 82  компенсирующего вида  Невского района Санкт-Петербурга</dc:title>
  <dc:creator>алёна</dc:creator>
  <cp:lastModifiedBy>Вова</cp:lastModifiedBy>
  <cp:revision>13</cp:revision>
  <dcterms:created xsi:type="dcterms:W3CDTF">2014-01-24T10:22:23Z</dcterms:created>
  <dcterms:modified xsi:type="dcterms:W3CDTF">2015-01-27T14:02:12Z</dcterms:modified>
</cp:coreProperties>
</file>