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1" r:id="rId3"/>
    <p:sldId id="285" r:id="rId4"/>
    <p:sldId id="270" r:id="rId5"/>
    <p:sldId id="258" r:id="rId6"/>
    <p:sldId id="264" r:id="rId7"/>
    <p:sldId id="274" r:id="rId8"/>
    <p:sldId id="278" r:id="rId9"/>
    <p:sldId id="291" r:id="rId10"/>
    <p:sldId id="290" r:id="rId11"/>
    <p:sldId id="286" r:id="rId12"/>
    <p:sldId id="288" r:id="rId13"/>
    <p:sldId id="284" r:id="rId14"/>
    <p:sldId id="283" r:id="rId15"/>
    <p:sldId id="295" r:id="rId16"/>
    <p:sldId id="294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66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7B367-BE51-47FF-948F-B530D38251C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368BF-2FCB-4C87-849F-10E1701A2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8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06BF-9CFD-4C09-B477-943B79988DA0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AC8-5DA0-48D7-9168-AFDA3CF5D6B5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CC9-88DE-4D45-987C-0EF261FE8A6A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A50A-4ECE-4326-9667-429693295906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7E8-69EC-46F6-9F0C-DF75C4A85E5A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8B7B-BED4-44A9-8B12-2F51838D9432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126D-F1A9-4885-AF5C-BB99FCBF9414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CE50-379D-4392-880B-260F6FE0C4AD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D264-96DC-4F4B-8967-5318D5447840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E083-05C5-42DA-B980-EB9C2C9DD604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4774-352E-456D-A32A-0368F3D13D9B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AF9F-7554-4EF0-8DCC-50BA81ED5CE5}" type="datetime1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леневоды в лес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Выноска со стрелкой вниз 6"/>
          <p:cNvSpPr/>
          <p:nvPr/>
        </p:nvSpPr>
        <p:spPr>
          <a:xfrm>
            <a:off x="214282" y="0"/>
            <a:ext cx="8715436" cy="1785926"/>
          </a:xfrm>
          <a:prstGeom prst="downArrowCallout">
            <a:avLst>
              <a:gd name="adj1" fmla="val 20456"/>
              <a:gd name="adj2" fmla="val 25000"/>
              <a:gd name="adj3" fmla="val 25000"/>
              <a:gd name="adj4" fmla="val 6497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Селькупы – сёль куп, шёль куп (старое название – остяко-самоеды) — таежный человек.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7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фото конкурс\DSCN22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0" y="0"/>
            <a:ext cx="3786182" cy="685800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-упаковки для цветов;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-пластиковая бутылка;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-крючки для штор;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-пластиковые папки;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-трубочки для сока;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-коробочки от киндер-сюрпризов;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-разные виды пакетов.</a:t>
            </a:r>
          </a:p>
          <a:p>
            <a:endParaRPr lang="ru-RU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1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то конкурс\DSCN21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5000628" cy="6715148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3" name="Picture 2" descr="C:\Users\User\Desktop\фото конкурс\DSCN21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32" y="0"/>
            <a:ext cx="5143568" cy="664371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03848" y="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«Веселушка»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9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фото конкурс\DSCN22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0" y="0"/>
            <a:ext cx="3786182" cy="685800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-упаковки для цветов;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-трубочки для сока;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-разные виды пакетов;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-мешок;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-пластиковые бутылки,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-крючки для штор;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-пластиковые папки.</a:t>
            </a:r>
            <a:endParaRPr lang="ru-RU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User\Desktop\фото конкурс\DSCN21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2852"/>
            <a:ext cx="5000628" cy="6715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20482" name="Picture 2" descr="C:\Users\User\Desktop\фото конкурс\DSCN21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43808" y="11663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«Беляночка»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фото конкурс\DSCN22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0" y="0"/>
            <a:ext cx="3786182" cy="685800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-упаковки для цветов;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мелкие болтики;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-трубочки для сока;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-пакет;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-пластиковая бутылка,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-коробка.</a:t>
            </a:r>
            <a:endParaRPr lang="ru-RU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User\Desktop\фото конкурс\DSCN22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65558"/>
            <a:ext cx="5221814" cy="4726884"/>
          </a:xfrm>
          <a:prstGeom prst="ellipse">
            <a:avLst/>
          </a:prstGeom>
          <a:ln w="190500" cap="rnd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24578" name="Picture 2" descr="C:\Users\User\Desktop\фото конкурс\DSCN21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85728"/>
            <a:ext cx="4786346" cy="6286544"/>
          </a:xfrm>
          <a:prstGeom prst="ellipse">
            <a:avLst/>
          </a:prstGeom>
          <a:ln w="190500" cap="rnd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03848" y="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«Дождинка»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7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фото конкурс\DSCN22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3786182" cy="685800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-упаковки для цветов;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-трубочки для сока;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-пакеты разных видов; 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-мешки;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-бумага;</a:t>
            </a:r>
          </a:p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бахилы.</a:t>
            </a:r>
          </a:p>
        </p:txBody>
      </p:sp>
    </p:spTree>
  </p:cSld>
  <p:clrMapOvr>
    <a:masterClrMapping/>
  </p:clrMapOvr>
  <p:transition advTm="5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фото конкурс\DSCN21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Двойная волна 5"/>
          <p:cNvSpPr/>
          <p:nvPr/>
        </p:nvSpPr>
        <p:spPr>
          <a:xfrm>
            <a:off x="1285852" y="214290"/>
            <a:ext cx="6858048" cy="1428760"/>
          </a:xfrm>
          <a:prstGeom prst="doubleWav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advTm="10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конкурс\DSCN21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1285852" y="142852"/>
            <a:ext cx="6786610" cy="2000264"/>
          </a:xfrm>
          <a:prstGeom prst="doubleWav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Люблю тебя, седой Ямал!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Люблю за красоту природы.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Всегда ты будешь восхищать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Своим простором и свободой!</a:t>
            </a:r>
          </a:p>
        </p:txBody>
      </p:sp>
    </p:spTree>
  </p:cSld>
  <p:clrMapOvr>
    <a:masterClrMapping/>
  </p:clrMapOvr>
  <p:transition advTm="3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ото конкурс\DSCN21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то конкурс\DSCN22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2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фото конкурс\DSCN21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конкурс\DSCN21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0"/>
            <a:ext cx="3786182" cy="685800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девочек была  возможность почувствовать себя маленькими селькупочками. </a:t>
            </a:r>
            <a:endParaRPr lang="ru-RU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конкурс\DSCN21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то конкурс\DSCN21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User\Desktop\фото конкурс\DSCN21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4857766" cy="6500834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4" name="Picture 2" descr="C:\Users\User\Desktop\фото конкурс\DSCN21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85728"/>
            <a:ext cx="4857752" cy="6572272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75856" y="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«Луч света»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8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174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Руслан</cp:lastModifiedBy>
  <cp:revision>161</cp:revision>
  <dcterms:created xsi:type="dcterms:W3CDTF">2014-03-16T03:30:51Z</dcterms:created>
  <dcterms:modified xsi:type="dcterms:W3CDTF">2015-01-27T13:59:58Z</dcterms:modified>
</cp:coreProperties>
</file>