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3" r:id="rId3"/>
    <p:sldId id="261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gort.ru/photo/foto_arkhiv/foto_loshadej/52-1-0-0-2" TargetMode="External"/><Relationship Id="rId13" Type="http://schemas.openxmlformats.org/officeDocument/2006/relationships/hyperlink" Target="http://www.zoovet.ru/slovo.php?slovoid=4422" TargetMode="External"/><Relationship Id="rId3" Type="http://schemas.openxmlformats.org/officeDocument/2006/relationships/hyperlink" Target="http://www.agroxxi.ru/zhivotnovodstvo/veterinarija/ot-chego-zavisit-ves-korovy.html" TargetMode="External"/><Relationship Id="rId7" Type="http://schemas.openxmlformats.org/officeDocument/2006/relationships/hyperlink" Target="http://youber.info/krasivye-fotografii/97-fotografii-loshadei" TargetMode="External"/><Relationship Id="rId12" Type="http://schemas.openxmlformats.org/officeDocument/2006/relationships/hyperlink" Target="http://www.rus-info.ru/611-itogi-vstupleniya-v-vto-zhivotnovodstvo-degradiruet.html" TargetMode="External"/><Relationship Id="rId17" Type="http://schemas.openxmlformats.org/officeDocument/2006/relationships/hyperlink" Target="http://linda6035.ucoz.ru/" TargetMode="External"/><Relationship Id="rId2" Type="http://schemas.openxmlformats.org/officeDocument/2006/relationships/hyperlink" Target="http://astersoft.net/biznes-plan-dlja-fermerskogo-hozjajstva-vyraschivanie-teljat" TargetMode="External"/><Relationship Id="rId16" Type="http://schemas.openxmlformats.org/officeDocument/2006/relationships/hyperlink" Target="http://img-fotki.yandex.ru/get/4310/annaze63.a0/0_3a8ac_621edf06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bunda.ru/print:page,1,4136-pozitivnaja-podborka-sobachek-50-foto.html" TargetMode="External"/><Relationship Id="rId11" Type="http://schemas.openxmlformats.org/officeDocument/2006/relationships/hyperlink" Target="http://www.latoro.com/1059-desktop-wallpapers-cats.htm" TargetMode="External"/><Relationship Id="rId5" Type="http://schemas.openxmlformats.org/officeDocument/2006/relationships/hyperlink" Target="http://www.panoramaru.com/objavleniya-online/zhivotnye/prodat/koza" TargetMode="External"/><Relationship Id="rId15" Type="http://schemas.openxmlformats.org/officeDocument/2006/relationships/hyperlink" Target="http://fotovideoforum.ru/topic4183-20.html" TargetMode="External"/><Relationship Id="rId10" Type="http://schemas.openxmlformats.org/officeDocument/2006/relationships/hyperlink" Target="http://ikokadivo.gallery.ru/watch?ph=bnli-ckvOr" TargetMode="External"/><Relationship Id="rId4" Type="http://schemas.openxmlformats.org/officeDocument/2006/relationships/hyperlink" Target="http://vsekommentarii.com/news/2010/11/11/2846711.htm" TargetMode="External"/><Relationship Id="rId9" Type="http://schemas.openxmlformats.org/officeDocument/2006/relationships/hyperlink" Target="http://xcom.ua/product/25723_Kovrik_Pod_Mishkou_Kotenok_v_korzine/" TargetMode="External"/><Relationship Id="rId14" Type="http://schemas.openxmlformats.org/officeDocument/2006/relationships/hyperlink" Target="http://chita.bezformata.ru/listnews/zabajkale-rodilis-34-tisyachi-yagnyat/385179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714356"/>
            <a:ext cx="7848600" cy="12954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</a:rPr>
              <a:t>«Домашние животные и их детеныши»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2066" y="3357562"/>
            <a:ext cx="3532188" cy="1804988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chemeClr val="tx2"/>
                </a:solidFill>
              </a:rPr>
              <a:t>Автор: Орехова Наталья Александровна</a:t>
            </a:r>
          </a:p>
          <a:p>
            <a:pPr eaLnBrk="1" hangingPunct="1"/>
            <a:r>
              <a:rPr lang="ru-RU" sz="2000" b="1" i="1" dirty="0" smtClean="0">
                <a:solidFill>
                  <a:schemeClr val="tx2"/>
                </a:solidFill>
              </a:rPr>
              <a:t>МКДОУ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д</a:t>
            </a:r>
            <a:r>
              <a:rPr lang="ru-RU" sz="2000" b="1" i="1" dirty="0" smtClean="0">
                <a:solidFill>
                  <a:schemeClr val="tx2"/>
                </a:solidFill>
              </a:rPr>
              <a:t>/с №2 «Ласточка»</a:t>
            </a:r>
          </a:p>
          <a:p>
            <a:pPr eaLnBrk="1" hangingPunct="1"/>
            <a:r>
              <a:rPr lang="ru-RU" sz="2000" b="1" i="1" dirty="0" smtClean="0">
                <a:solidFill>
                  <a:schemeClr val="tx2"/>
                </a:solidFill>
              </a:rPr>
              <a:t>г. Семилуки</a:t>
            </a:r>
          </a:p>
        </p:txBody>
      </p:sp>
      <p:pic>
        <p:nvPicPr>
          <p:cNvPr id="5" name="Picture 4" descr="C:\Users\User\Pictures\Ирина\сказки\990b90c9b9c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2214554"/>
            <a:ext cx="3429024" cy="27860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4500562" y="235743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Для детей младшего дошкольного возраста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928662" y="357166"/>
            <a:ext cx="7286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Купаться в речке страшновато – 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Залезли в лужу поросята.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Умылась дружная семья. 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Не узнает детей … </a:t>
            </a:r>
          </a:p>
        </p:txBody>
      </p:sp>
      <p:pic>
        <p:nvPicPr>
          <p:cNvPr id="9219" name="Picture 2" descr="C:\Users\User\Pictures\Ирина\сказки\minipi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1876"/>
            <a:ext cx="3214684" cy="239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0" name="Picture 3" descr="C:\Users\User\Pictures\Ирина\сказки\7312311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628" y="3357562"/>
            <a:ext cx="3403597" cy="250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928662" y="285728"/>
            <a:ext cx="4143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"/>
            <a:r>
              <a:rPr lang="ru-RU" sz="2000" b="1" i="1" dirty="0">
                <a:solidFill>
                  <a:srgbClr val="002060"/>
                </a:solidFill>
              </a:rPr>
              <a:t>Малыши и мамы рады – </a:t>
            </a:r>
          </a:p>
          <a:p>
            <a:pPr marL="44450"/>
            <a:r>
              <a:rPr lang="ru-RU" sz="2000" b="1" i="1" dirty="0">
                <a:solidFill>
                  <a:srgbClr val="002060"/>
                </a:solidFill>
              </a:rPr>
              <a:t>Снова вместе, снова вместе</a:t>
            </a:r>
            <a:r>
              <a:rPr lang="ru-RU" sz="2000" b="1" i="1" dirty="0" smtClean="0">
                <a:solidFill>
                  <a:srgbClr val="002060"/>
                </a:solidFill>
              </a:rPr>
              <a:t>,</a:t>
            </a:r>
          </a:p>
          <a:p>
            <a:pPr marL="44450"/>
            <a:r>
              <a:rPr lang="ru-RU" sz="2000" b="1" i="1" dirty="0" smtClean="0">
                <a:solidFill>
                  <a:srgbClr val="002060"/>
                </a:solidFill>
              </a:rPr>
              <a:t>Снова </a:t>
            </a:r>
            <a:r>
              <a:rPr lang="ru-RU" sz="2000" b="1" i="1" dirty="0">
                <a:solidFill>
                  <a:srgbClr val="002060"/>
                </a:solidFill>
              </a:rPr>
              <a:t>рядом.</a:t>
            </a:r>
          </a:p>
          <a:p>
            <a:pPr marL="44450"/>
            <a:r>
              <a:rPr lang="ru-RU" sz="2000" b="1" i="1" dirty="0">
                <a:solidFill>
                  <a:srgbClr val="002060"/>
                </a:solidFill>
              </a:rPr>
              <a:t>И за помощь всех ребят</a:t>
            </a:r>
          </a:p>
          <a:p>
            <a:pPr marL="44450"/>
            <a:r>
              <a:rPr lang="ru-RU" sz="2000" b="1" i="1" dirty="0">
                <a:solidFill>
                  <a:srgbClr val="002060"/>
                </a:solidFill>
              </a:rPr>
              <a:t>Малыши благодарят.</a:t>
            </a:r>
          </a:p>
          <a:p>
            <a:pPr marL="44450"/>
            <a:r>
              <a:rPr lang="ru-RU" sz="2000" b="1" i="1" dirty="0">
                <a:solidFill>
                  <a:srgbClr val="002060"/>
                </a:solidFill>
              </a:rPr>
              <a:t>Вам спасибо говорят.</a:t>
            </a:r>
          </a:p>
        </p:txBody>
      </p:sp>
      <p:pic>
        <p:nvPicPr>
          <p:cNvPr id="3" name="Picture 2" descr="C:\Users\User\Pictures\Ирина\сказки\minipi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4286256"/>
            <a:ext cx="2714644" cy="239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00826" y="2928934"/>
            <a:ext cx="2428870" cy="18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5" name="Picture 2" descr="C:\Users\User\Pictures\Ирина\сказки\i (25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0694" y="428604"/>
            <a:ext cx="2928938" cy="2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6" name="Picture 3" descr="C:\Users\User\Pictures\Ирина\сказки\f01995cb7b7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596" y="2428868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7" name="Picture 2" descr="C:\Users\User\Pictures\Ирина\сказки\473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28992" y="2643182"/>
            <a:ext cx="2428892" cy="202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C:\Users\User\Pictures\Ирина\сказки\d70025de46a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15074" y="4754542"/>
            <a:ext cx="2071702" cy="210345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9" name="Picture 2" descr="C:\Users\User\Pictures\Ирина\сказки\cr03_27_wall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428992" y="4786322"/>
            <a:ext cx="2428892" cy="191690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43000" y="2428875"/>
            <a:ext cx="7286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071546"/>
            <a:ext cx="8643998" cy="55721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1600" dirty="0" smtClean="0"/>
              <a:t>Развитие речи. Окружающий мир: дидактический материал к занятиям / авт. – сост. О.В. Епифанова.- Волгоград: Учитель, 2008.</a:t>
            </a:r>
            <a:endParaRPr lang="ru-RU" sz="16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ru-RU" sz="1600" dirty="0" smtClean="0"/>
              <a:t>Автор стихов на слайдах </a:t>
            </a:r>
            <a:r>
              <a:rPr lang="ru-RU" sz="1600" dirty="0" err="1" smtClean="0"/>
              <a:t>Я.Пишумов</a:t>
            </a:r>
            <a:r>
              <a:rPr lang="ru-RU" sz="1600" dirty="0" smtClean="0"/>
              <a:t>.</a:t>
            </a:r>
            <a:endParaRPr lang="ru-RU" sz="16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ru-RU" sz="1400" b="1" dirty="0" smtClean="0">
                <a:solidFill>
                  <a:srgbClr val="820000"/>
                </a:solidFill>
              </a:rPr>
              <a:t>Интернет - ресурсы</a:t>
            </a:r>
            <a:endParaRPr lang="ru-RU" sz="1400" b="1" dirty="0" smtClean="0">
              <a:hlinkClick r:id="rId2"/>
            </a:endParaRPr>
          </a:p>
          <a:p>
            <a:pPr eaLnBrk="1" hangingPunct="1"/>
            <a:r>
              <a:rPr lang="en-US" sz="1400" dirty="0" smtClean="0">
                <a:hlinkClick r:id="rId2"/>
              </a:rPr>
              <a:t>http://galereika.org/pho</a:t>
            </a:r>
            <a:r>
              <a:rPr lang="en-US" sz="1200" dirty="0" smtClean="0">
                <a:hlinkClick r:id="rId2"/>
              </a:rPr>
              <a:t>to/krasivye_kartinki/loshadi/loshad_s_zherebjonkom_pasutsja_na_lugu/228-0-7049</a:t>
            </a:r>
            <a:r>
              <a:rPr lang="ru-RU" sz="1200" dirty="0" smtClean="0">
                <a:hlinkClick r:id="rId2"/>
              </a:rPr>
              <a:t> лошадь с жеребенком</a:t>
            </a:r>
          </a:p>
          <a:p>
            <a:pPr eaLnBrk="1" hangingPunct="1"/>
            <a:r>
              <a:rPr lang="en-US" sz="1200" dirty="0" smtClean="0">
                <a:hlinkClick r:id="rId2"/>
              </a:rPr>
              <a:t>http://astersoft.net/biznes-plan-dlja-fermerskogo-hozjajstva-vyraschivanie-teljat</a:t>
            </a:r>
            <a:r>
              <a:rPr lang="ru-RU" sz="1200" dirty="0" smtClean="0"/>
              <a:t> теленок</a:t>
            </a:r>
          </a:p>
          <a:p>
            <a:pPr eaLnBrk="1" hangingPunct="1"/>
            <a:r>
              <a:rPr lang="en-US" sz="1200" dirty="0" smtClean="0">
                <a:hlinkClick r:id="rId3"/>
              </a:rPr>
              <a:t>http://www.agroxxi.ru/zhivotnovodstvo/veterinarija/ot-chego-zavisit-ves-korovy.html</a:t>
            </a:r>
            <a:r>
              <a:rPr lang="ru-RU" sz="1200" dirty="0" smtClean="0"/>
              <a:t> корова</a:t>
            </a:r>
          </a:p>
          <a:p>
            <a:pPr eaLnBrk="1" hangingPunct="1"/>
            <a:r>
              <a:rPr lang="en-US" sz="1200" dirty="0" smtClean="0">
                <a:hlinkClick r:id="rId4"/>
              </a:rPr>
              <a:t>http://vsekommentarii.com/news/2010/11/11/2846711.htm</a:t>
            </a:r>
            <a:r>
              <a:rPr lang="ru-RU" sz="1200" dirty="0" smtClean="0"/>
              <a:t> козленок</a:t>
            </a:r>
          </a:p>
          <a:p>
            <a:pPr eaLnBrk="1" hangingPunct="1"/>
            <a:r>
              <a:rPr lang="en-US" sz="1200" dirty="0" smtClean="0">
                <a:hlinkClick r:id="rId5"/>
              </a:rPr>
              <a:t>http://www.panoramaru.com/objavleniya-online/zhivotnye/prodat/koza</a:t>
            </a:r>
            <a:r>
              <a:rPr lang="ru-RU" sz="1200" dirty="0" smtClean="0"/>
              <a:t> коза</a:t>
            </a:r>
          </a:p>
          <a:p>
            <a:pPr eaLnBrk="1" hangingPunct="1"/>
            <a:r>
              <a:rPr lang="ru-RU" sz="1200" dirty="0" smtClean="0"/>
              <a:t> </a:t>
            </a:r>
            <a:r>
              <a:rPr lang="en-US" sz="1200" dirty="0" smtClean="0">
                <a:hlinkClick r:id="rId6"/>
              </a:rPr>
              <a:t>http://abunda.ru/print:page,1,4136-pozitivnaja-podborka-sobachek-50-foto.html</a:t>
            </a:r>
            <a:r>
              <a:rPr lang="ru-RU" sz="1200" dirty="0" smtClean="0"/>
              <a:t> щенки</a:t>
            </a:r>
          </a:p>
          <a:p>
            <a:pPr eaLnBrk="1" hangingPunct="1"/>
            <a:r>
              <a:rPr lang="en-US" sz="1200" dirty="0" smtClean="0">
                <a:hlinkClick r:id="rId7"/>
              </a:rPr>
              <a:t>http://youber.info/krasivye-fotografii/97-fotografii-loshadei</a:t>
            </a:r>
            <a:r>
              <a:rPr lang="ru-RU" sz="1200" dirty="0" smtClean="0"/>
              <a:t> лошадь</a:t>
            </a:r>
          </a:p>
          <a:p>
            <a:pPr eaLnBrk="1" hangingPunct="1"/>
            <a:r>
              <a:rPr lang="en-US" sz="1200" dirty="0" smtClean="0">
                <a:hlinkClick r:id="rId8"/>
              </a:rPr>
              <a:t>http://www.sogort.ru/photo/foto_arkhiv/foto_loshadej/52-1-0-0-2</a:t>
            </a:r>
            <a:r>
              <a:rPr lang="ru-RU" sz="1200" dirty="0" smtClean="0"/>
              <a:t> жеребенок</a:t>
            </a:r>
          </a:p>
          <a:p>
            <a:pPr eaLnBrk="1" hangingPunct="1"/>
            <a:r>
              <a:rPr lang="en-US" sz="1200" dirty="0" smtClean="0">
                <a:hlinkClick r:id="rId9"/>
              </a:rPr>
              <a:t>http://xcom.ua/product/25723_Kovrik_Pod_Mishkou_Kotenok_v_korzine/</a:t>
            </a:r>
            <a:r>
              <a:rPr lang="ru-RU" sz="1200" dirty="0" smtClean="0"/>
              <a:t> котенок в лукошке</a:t>
            </a:r>
          </a:p>
          <a:p>
            <a:pPr eaLnBrk="1" hangingPunct="1"/>
            <a:r>
              <a:rPr lang="en-US" sz="1200" dirty="0" smtClean="0">
                <a:hlinkClick r:id="rId10"/>
              </a:rPr>
              <a:t>http://ikokadivo.gallery.ru/watch?ph=bnli-ckvOr</a:t>
            </a:r>
            <a:r>
              <a:rPr lang="ru-RU" sz="1200" dirty="0" smtClean="0"/>
              <a:t> котенок</a:t>
            </a:r>
          </a:p>
          <a:p>
            <a:pPr eaLnBrk="1" hangingPunct="1"/>
            <a:r>
              <a:rPr lang="ru-RU" sz="1200" dirty="0" smtClean="0"/>
              <a:t> </a:t>
            </a:r>
            <a:r>
              <a:rPr lang="en-US" sz="1200" dirty="0" smtClean="0">
                <a:hlinkClick r:id="rId11"/>
              </a:rPr>
              <a:t>http://www.latoro.com/1059-desktop-wallpapers-cats.htm</a:t>
            </a:r>
            <a:r>
              <a:rPr lang="ru-RU" sz="1200" dirty="0" smtClean="0"/>
              <a:t> кошка </a:t>
            </a:r>
          </a:p>
          <a:p>
            <a:pPr eaLnBrk="1" hangingPunct="1"/>
            <a:r>
              <a:rPr lang="en-US" sz="1200" dirty="0" smtClean="0">
                <a:hlinkClick r:id="rId12"/>
              </a:rPr>
              <a:t>http://www.rus-info.ru/611-itogi-vstupleniya-v-vto-zhivotnovodstvo-degradiruet.html</a:t>
            </a:r>
            <a:r>
              <a:rPr lang="ru-RU" sz="1200" dirty="0" smtClean="0"/>
              <a:t> свинья</a:t>
            </a:r>
          </a:p>
          <a:p>
            <a:pPr eaLnBrk="1" hangingPunct="1"/>
            <a:r>
              <a:rPr lang="ru-RU" sz="1200" dirty="0" smtClean="0"/>
              <a:t>  </a:t>
            </a:r>
            <a:r>
              <a:rPr lang="en-US" sz="1200" dirty="0" smtClean="0">
                <a:hlinkClick r:id="rId13"/>
              </a:rPr>
              <a:t>http://www.zoovet.ru/slovo.php?slovoid=4422</a:t>
            </a:r>
            <a:r>
              <a:rPr lang="ru-RU" sz="1200" dirty="0" smtClean="0"/>
              <a:t> поросенок</a:t>
            </a:r>
          </a:p>
          <a:p>
            <a:pPr eaLnBrk="1" hangingPunct="1"/>
            <a:r>
              <a:rPr lang="en-US" sz="1200" dirty="0" smtClean="0">
                <a:hlinkClick r:id="rId14"/>
              </a:rPr>
              <a:t>http://chita.bezformata.ru/listnews/zabajkale-rodilis-34-tisyachi-yagnyat/3851791/</a:t>
            </a:r>
            <a:r>
              <a:rPr lang="ru-RU" sz="1200" dirty="0" smtClean="0"/>
              <a:t> ягнята</a:t>
            </a:r>
          </a:p>
          <a:p>
            <a:pPr eaLnBrk="1" hangingPunct="1"/>
            <a:r>
              <a:rPr lang="en-US" sz="1200" dirty="0" smtClean="0">
                <a:hlinkClick r:id="rId15"/>
              </a:rPr>
              <a:t>http://fotovideoforum.ru/topic4183-20.html</a:t>
            </a:r>
            <a:r>
              <a:rPr lang="ru-RU" sz="1200" dirty="0" smtClean="0"/>
              <a:t> о</a:t>
            </a:r>
          </a:p>
          <a:p>
            <a:pPr eaLnBrk="1" hangingPunct="1"/>
            <a:r>
              <a:rPr lang="ru-RU" sz="1200" dirty="0" smtClean="0">
                <a:hlinkClick r:id="rId16"/>
              </a:rPr>
              <a:t>Веточки берёзы</a:t>
            </a:r>
            <a:endParaRPr lang="ru-RU" sz="1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Calibri (Основной текст)Calibri"/>
              </a:rPr>
              <a:t>источник шаблона: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Calibri"/>
              </a:rPr>
              <a:t>Фокина Лидия Петровн учитель начальных классов МКОУ «СОШ ст.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Calibri"/>
              </a:rPr>
              <a:t>ЕИскитимского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Calibri"/>
              </a:rPr>
              <a:t> район  ,Новосибирской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 (Основной текст)Calibri"/>
              </a:rPr>
              <a:t>Сайт </a:t>
            </a:r>
            <a:r>
              <a:rPr lang="en-US" sz="2000" dirty="0" smtClean="0">
                <a:latin typeface="Calibri (Основной текст)Calibri"/>
                <a:hlinkClick r:id="rId17"/>
              </a:rPr>
              <a:t>http://linda6035.ucoz.ru/</a:t>
            </a:r>
            <a:r>
              <a:rPr lang="ru-RU" sz="2000" dirty="0" smtClean="0">
                <a:latin typeface="Calibri (Основной текст)Calibri"/>
              </a:rPr>
              <a:t>    </a:t>
            </a:r>
            <a:r>
              <a:rPr lang="ru-RU" sz="2000" i="1" dirty="0" smtClean="0">
                <a:latin typeface="Calibri (Основной текст)Calibri"/>
              </a:rPr>
              <a:t>  </a:t>
            </a:r>
            <a:endParaRPr lang="ru-RU" sz="2000" dirty="0" smtClean="0">
              <a:latin typeface="Calibri (Основной текст)Calibri"/>
            </a:endParaRPr>
          </a:p>
          <a:p>
            <a:pPr eaLnBrk="1" hangingPunct="1"/>
            <a:endParaRPr lang="ru-RU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87154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i="1" dirty="0" smtClean="0">
              <a:ln>
                <a:solidFill>
                  <a:srgbClr val="007000"/>
                </a:solidFill>
              </a:ln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800" i="1" dirty="0" smtClean="0">
                <a:ln>
                  <a:solidFill>
                    <a:srgbClr val="007000"/>
                  </a:solidFill>
                </a:ln>
                <a:solidFill>
                  <a:srgbClr val="002060"/>
                </a:solidFill>
              </a:rPr>
              <a:t>Использованные </a:t>
            </a:r>
            <a:r>
              <a:rPr lang="ru-RU" sz="2800" i="1" dirty="0">
                <a:ln>
                  <a:solidFill>
                    <a:srgbClr val="007000"/>
                  </a:solidFill>
                </a:ln>
                <a:solidFill>
                  <a:srgbClr val="002060"/>
                </a:solidFill>
              </a:rPr>
              <a:t>материалы:</a:t>
            </a:r>
            <a:r>
              <a:rPr lang="ru-RU" sz="2800" dirty="0">
                <a:ln>
                  <a:solidFill>
                    <a:srgbClr val="007000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000"/>
                            </p:stCondLst>
                            <p:childTnLst>
                              <p:par>
                                <p:cTn id="8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33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33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33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33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33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33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33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331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Цель: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1212163"/>
            <a:ext cx="72866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накомить детей с домашними животными и их детёнышами, учить называть и сравнивать их по величине;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азвивать любознательность, память, внимание, речь; обогащать словарный запас;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Воспитывать любовь к животным и бережное отношение.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5"/>
          <p:cNvSpPr>
            <a:spLocks noChangeArrowheads="1"/>
          </p:cNvSpPr>
          <p:nvPr/>
        </p:nvSpPr>
        <p:spPr bwMode="auto">
          <a:xfrm>
            <a:off x="928662" y="714356"/>
            <a:ext cx="73580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3200" b="1" i="1" dirty="0">
                <a:solidFill>
                  <a:srgbClr val="002060"/>
                </a:solidFill>
              </a:rPr>
              <a:t>Помогите малышам, </a:t>
            </a:r>
          </a:p>
          <a:p>
            <a:pPr marL="44450" algn="ctr"/>
            <a:r>
              <a:rPr lang="ru-RU" sz="3200" b="1" i="1" dirty="0">
                <a:solidFill>
                  <a:srgbClr val="002060"/>
                </a:solidFill>
              </a:rPr>
              <a:t>Потеряли дети мам, </a:t>
            </a:r>
          </a:p>
          <a:p>
            <a:pPr marL="44450" algn="ctr"/>
            <a:r>
              <a:rPr lang="ru-RU" sz="3200" b="1" i="1" dirty="0">
                <a:solidFill>
                  <a:srgbClr val="002060"/>
                </a:solidFill>
              </a:rPr>
              <a:t>Заблудились шалунишки,</a:t>
            </a:r>
          </a:p>
          <a:p>
            <a:pPr marL="44450" algn="ctr"/>
            <a:r>
              <a:rPr lang="ru-RU" sz="3200" b="1" i="1" dirty="0">
                <a:solidFill>
                  <a:srgbClr val="002060"/>
                </a:solidFill>
              </a:rPr>
              <a:t>Без родителей, одни, попадут в беду они…</a:t>
            </a:r>
          </a:p>
          <a:p>
            <a:pPr marL="44450" algn="ctr"/>
            <a:r>
              <a:rPr lang="ru-RU" sz="3200" b="1" i="1" dirty="0">
                <a:solidFill>
                  <a:srgbClr val="002060"/>
                </a:solidFill>
              </a:rPr>
              <a:t>Помогите малышам,</a:t>
            </a:r>
          </a:p>
          <a:p>
            <a:pPr marL="44450" algn="ctr"/>
            <a:r>
              <a:rPr lang="ru-RU" sz="3200" b="1" i="1" dirty="0">
                <a:solidFill>
                  <a:srgbClr val="002060"/>
                </a:solidFill>
              </a:rPr>
              <a:t>Поскорей найдите мам…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000100" y="357166"/>
            <a:ext cx="742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Куда бы спрятаться козленку.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Какой-то зверь летит вдогонку.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Не бойся, это стрекоза.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Прогонит вмиг ее …</a:t>
            </a:r>
          </a:p>
        </p:txBody>
      </p:sp>
      <p:pic>
        <p:nvPicPr>
          <p:cNvPr id="14338" name="Picture 2" descr="C:\Users\User\Pictures\Ирина\сказки\cr03_27_wal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572273"/>
            <a:ext cx="3413125" cy="255984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39" name="Picture 3" descr="C:\Users\User\Pictures\Ирина\сказки\0b1e67643734a12acab53bb24bd351ac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86380" y="3000372"/>
            <a:ext cx="2857520" cy="31854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214563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Ирина\сказки\47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429000"/>
            <a:ext cx="3413125" cy="259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C:\Users\User\Pictures\Ирина\сказки\bbe7f52342383bc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4942" y="3000372"/>
            <a:ext cx="3000089" cy="302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071538" y="500042"/>
            <a:ext cx="7286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Забрели четыре братца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В поле сладкого овса.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Эй, пора домой , ягнята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Вас домой зовет….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63" y="785813"/>
            <a:ext cx="5715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>
              <a:defRPr/>
            </a:pPr>
            <a:r>
              <a:rPr lang="ru-RU" sz="2800" dirty="0">
                <a:solidFill>
                  <a:srgbClr val="002060"/>
                </a:solidFill>
              </a:rPr>
              <a:t>-</a:t>
            </a:r>
            <a:r>
              <a:rPr lang="ru-RU" sz="2800" dirty="0" err="1">
                <a:solidFill>
                  <a:srgbClr val="002060"/>
                </a:solidFill>
              </a:rPr>
              <a:t>Му-у</a:t>
            </a:r>
            <a:r>
              <a:rPr lang="en-US" sz="2800" dirty="0">
                <a:solidFill>
                  <a:srgbClr val="002060"/>
                </a:solidFill>
              </a:rPr>
              <a:t>-</a:t>
            </a:r>
            <a:r>
              <a:rPr lang="ru-RU" sz="2800" dirty="0">
                <a:solidFill>
                  <a:srgbClr val="002060"/>
                </a:solidFill>
              </a:rPr>
              <a:t>у, - мычит теленок,</a:t>
            </a:r>
          </a:p>
          <a:p>
            <a:pPr>
              <a:buFontTx/>
              <a:buChar char="-"/>
              <a:defRPr/>
            </a:pPr>
            <a:r>
              <a:rPr lang="ru-RU" sz="2800" dirty="0" err="1">
                <a:solidFill>
                  <a:srgbClr val="002060"/>
                </a:solidFill>
              </a:rPr>
              <a:t>Му-у</a:t>
            </a:r>
            <a:r>
              <a:rPr lang="en-US" sz="2800" dirty="0">
                <a:solidFill>
                  <a:srgbClr val="002060"/>
                </a:solidFill>
              </a:rPr>
              <a:t>-</a:t>
            </a:r>
            <a:r>
              <a:rPr lang="ru-RU" sz="2800" dirty="0">
                <a:solidFill>
                  <a:srgbClr val="002060"/>
                </a:solidFill>
              </a:rPr>
              <a:t>у, - очень грустно одному.</a:t>
            </a:r>
          </a:p>
          <a:p>
            <a:pPr>
              <a:buFontTx/>
              <a:buChar char="-"/>
              <a:defRPr/>
            </a:pPr>
            <a:r>
              <a:rPr lang="ru-RU" sz="2800" dirty="0" err="1">
                <a:solidFill>
                  <a:srgbClr val="002060"/>
                </a:solidFill>
              </a:rPr>
              <a:t>Му-у-у</a:t>
            </a:r>
            <a:r>
              <a:rPr lang="ru-RU" sz="2800" dirty="0">
                <a:solidFill>
                  <a:srgbClr val="002060"/>
                </a:solidFill>
              </a:rPr>
              <a:t>, - охрип малыш от рева.</a:t>
            </a:r>
          </a:p>
          <a:p>
            <a:pPr>
              <a:buFontTx/>
              <a:buChar char="-"/>
              <a:defRPr/>
            </a:pPr>
            <a:r>
              <a:rPr lang="ru-RU" sz="2800" dirty="0">
                <a:solidFill>
                  <a:srgbClr val="002060"/>
                </a:solidFill>
              </a:rPr>
              <a:t>-</a:t>
            </a:r>
            <a:r>
              <a:rPr lang="ru-RU" sz="2800" dirty="0" err="1">
                <a:solidFill>
                  <a:srgbClr val="002060"/>
                </a:solidFill>
              </a:rPr>
              <a:t>М-у-у</a:t>
            </a:r>
            <a:r>
              <a:rPr lang="ru-RU" sz="2800" dirty="0">
                <a:solidFill>
                  <a:srgbClr val="002060"/>
                </a:solidFill>
              </a:rPr>
              <a:t>, - нашла его …</a:t>
            </a:r>
          </a:p>
        </p:txBody>
      </p:sp>
      <p:pic>
        <p:nvPicPr>
          <p:cNvPr id="15362" name="Picture 2" descr="C:\Users\User\Pictures\Ирина\сказки\d70025de46a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57818" y="3594099"/>
            <a:ext cx="3214710" cy="23177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3" name="Picture 3" descr="C:\Users\User\Pictures\Ирина\сказки\1304609022_8-phot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9194" y="3357562"/>
            <a:ext cx="3803182" cy="27844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928662" y="571480"/>
            <a:ext cx="7286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Жеребенок тонконогий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Бойко скачет по дороге.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Он такой скакун хороший – 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Не догонит мама …</a:t>
            </a:r>
          </a:p>
        </p:txBody>
      </p:sp>
      <p:pic>
        <p:nvPicPr>
          <p:cNvPr id="6147" name="Picture 2" descr="C:\Users\User\Pictures\Ирина\сказки\i (25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57818" y="3643314"/>
            <a:ext cx="2928938" cy="23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3" descr="C:\Users\User\Pictures\Ирина\сказки\81883728_horses_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3357562"/>
            <a:ext cx="3571875" cy="26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71538" y="428604"/>
            <a:ext cx="7143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Не разнять никак щенков – 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Каждый – забияка.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Усмирить таких сынков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Может лишь …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3429000"/>
            <a:ext cx="3071812" cy="24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2" name="Picture 3" descr="C:\Users\User\Pictures\Ирина\сказки\27c0be1e7b3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314" y="3330774"/>
            <a:ext cx="3481384" cy="261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000100" y="428604"/>
            <a:ext cx="72151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У лукошка пять котят, 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Мышь поймать они хотят.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Слышен шорох из лукошка.</a:t>
            </a:r>
          </a:p>
          <a:p>
            <a:pPr marL="44450" algn="ctr"/>
            <a:r>
              <a:rPr lang="ru-RU" sz="2800" dirty="0">
                <a:solidFill>
                  <a:srgbClr val="002060"/>
                </a:solidFill>
              </a:rPr>
              <a:t>Кто шуршит в лукошке?</a:t>
            </a:r>
          </a:p>
        </p:txBody>
      </p:sp>
      <p:pic>
        <p:nvPicPr>
          <p:cNvPr id="8195" name="Picture 3" descr="C:\Users\User\Pictures\Ирина\сказки\f01995cb7b7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3643314"/>
            <a:ext cx="322364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 descr="C:\Users\User\Pictures\Ирина\сказки\d672069be9e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3504" y="3429000"/>
            <a:ext cx="3214687" cy="271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400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«Домашние животные и их детеныши»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13</cp:revision>
  <dcterms:created xsi:type="dcterms:W3CDTF">2013-08-25T16:53:40Z</dcterms:created>
  <dcterms:modified xsi:type="dcterms:W3CDTF">2014-09-27T05:53:27Z</dcterms:modified>
</cp:coreProperties>
</file>