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67" r:id="rId12"/>
    <p:sldId id="264" r:id="rId13"/>
    <p:sldId id="266" r:id="rId14"/>
    <p:sldId id="271" r:id="rId15"/>
    <p:sldId id="269" r:id="rId16"/>
    <p:sldId id="270" r:id="rId17"/>
    <p:sldId id="273" r:id="rId18"/>
    <p:sldId id="272" r:id="rId19"/>
    <p:sldId id="275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ОБРАЗОВАНИЕ\Книги\Knig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5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340768"/>
            <a:ext cx="5688632" cy="1470025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89239"/>
            <a:ext cx="5940152" cy="792089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ОБРАЗОВАНИЕ\Книги\KnigiSlid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981075"/>
            <a:ext cx="82296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380288" y="6527800"/>
            <a:ext cx="117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953735"/>
                </a:solidFill>
              </a:rPr>
              <a:t>Freeppt.ru</a:t>
            </a:r>
            <a:endParaRPr lang="ru-RU" smtClean="0">
              <a:solidFill>
                <a:srgbClr val="953735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50" y="1341438"/>
            <a:ext cx="5688013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latin typeface="Arbat-Bold" pitchFamily="2" charset="0"/>
              </a:rPr>
              <a:t>Книжный уголок </a:t>
            </a:r>
            <a:br>
              <a:rPr lang="ru-RU" i="1" dirty="0" smtClean="0">
                <a:latin typeface="Arbat-Bold" pitchFamily="2" charset="0"/>
              </a:rPr>
            </a:br>
            <a:r>
              <a:rPr lang="ru-RU" i="1" dirty="0" smtClean="0">
                <a:latin typeface="Arbat-Bold" pitchFamily="2" charset="0"/>
              </a:rPr>
              <a:t>в средней группе «</a:t>
            </a:r>
            <a:r>
              <a:rPr lang="ru-RU" i="1" dirty="0" err="1" smtClean="0">
                <a:latin typeface="Arbat-Bold" pitchFamily="2" charset="0"/>
              </a:rPr>
              <a:t>Чебурашка</a:t>
            </a:r>
            <a:r>
              <a:rPr lang="ru-RU" i="1" dirty="0" smtClean="0">
                <a:latin typeface="Arbat-Bold" pitchFamily="2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89588"/>
            <a:ext cx="5940425" cy="792162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Выполнила: Сухарева С.А.,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воспитатель высшей квалификационной категории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ОБРАЗОВАНИЕ\Книги\KnigiPrint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Книги об окружающем мире</a:t>
            </a:r>
          </a:p>
        </p:txBody>
      </p:sp>
      <p:pic>
        <p:nvPicPr>
          <p:cNvPr id="5" name="Содержимое 4" descr="DSCN212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13184" y="981075"/>
            <a:ext cx="7717632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Книги\Knigi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813"/>
            <a:ext cx="9144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692150"/>
          </a:xfrm>
        </p:spPr>
        <p:txBody>
          <a:bodyPr/>
          <a:lstStyle/>
          <a:p>
            <a:r>
              <a:rPr lang="ru-RU" sz="3600" dirty="0" smtClean="0"/>
              <a:t>Писатели - детям</a:t>
            </a:r>
          </a:p>
        </p:txBody>
      </p:sp>
      <p:pic>
        <p:nvPicPr>
          <p:cNvPr id="7" name="Содержимое 6" descr="DSCN2124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13184" y="1412775"/>
            <a:ext cx="7717632" cy="4713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ОБРАЗОВАНИЕ\Книги\KnigiPrint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25" y="-14288"/>
            <a:ext cx="91344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067550" cy="576262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Любимые сказки наших мам и пап</a:t>
            </a:r>
          </a:p>
        </p:txBody>
      </p:sp>
      <p:pic>
        <p:nvPicPr>
          <p:cNvPr id="5" name="Содержимое 4" descr="DSCN212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619250" y="1469231"/>
            <a:ext cx="7067550" cy="4711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ОБРАЗОВАНИЕ\Книги\KnigiPrint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92150"/>
          </a:xfrm>
        </p:spPr>
        <p:txBody>
          <a:bodyPr/>
          <a:lstStyle/>
          <a:p>
            <a:r>
              <a:rPr lang="ru-RU" sz="3600" dirty="0" smtClean="0"/>
              <a:t>Мы любим рассматривать всё интересное</a:t>
            </a:r>
          </a:p>
        </p:txBody>
      </p:sp>
      <p:pic>
        <p:nvPicPr>
          <p:cNvPr id="5" name="Содержимое 4" descr="DSCN2127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683568" y="1268760"/>
            <a:ext cx="7717632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ОБРАЗОВАНИЕ\Книги\KnigiPrint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25" y="-14288"/>
            <a:ext cx="91344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7067550" cy="576262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Коллекция книг писателей о природе</a:t>
            </a:r>
          </a:p>
        </p:txBody>
      </p:sp>
      <p:pic>
        <p:nvPicPr>
          <p:cNvPr id="5" name="Содержимое 4" descr="DSCN2107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619250" y="1469231"/>
            <a:ext cx="7067550" cy="4711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Книги\Knigi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813"/>
            <a:ext cx="9144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92150"/>
          </a:xfrm>
        </p:spPr>
        <p:txBody>
          <a:bodyPr/>
          <a:lstStyle/>
          <a:p>
            <a:r>
              <a:rPr lang="ru-RU" sz="3600" dirty="0" smtClean="0"/>
              <a:t>Умные книжки про шахматы</a:t>
            </a:r>
          </a:p>
        </p:txBody>
      </p:sp>
      <p:pic>
        <p:nvPicPr>
          <p:cNvPr id="5" name="Содержимое 4" descr="DSCN211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683568" y="908720"/>
            <a:ext cx="7717632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ОБРАЗОВАНИЕ\Книги\KnigiPrint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92150"/>
          </a:xfrm>
        </p:spPr>
        <p:txBody>
          <a:bodyPr/>
          <a:lstStyle/>
          <a:p>
            <a:r>
              <a:rPr lang="ru-RU" sz="3600" dirty="0" smtClean="0"/>
              <a:t>Когда мы подрастём, азбуку учить начнём</a:t>
            </a:r>
          </a:p>
        </p:txBody>
      </p:sp>
      <p:pic>
        <p:nvPicPr>
          <p:cNvPr id="5" name="Содержимое 4" descr="DSCN211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683568" y="1340768"/>
            <a:ext cx="7717632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ОБРАЗОВАНИЕ\Книги\KnigiPrint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25" y="-14288"/>
            <a:ext cx="91344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067550" cy="576262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«Ветер по морю гуляет и кораблик подгоняет…»</a:t>
            </a:r>
          </a:p>
        </p:txBody>
      </p:sp>
      <p:pic>
        <p:nvPicPr>
          <p:cNvPr id="5" name="Содержимое 4" descr="DSCN211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619250" y="1469231"/>
            <a:ext cx="7067550" cy="4711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Книги\Knigi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813"/>
            <a:ext cx="9144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92150"/>
          </a:xfrm>
        </p:spPr>
        <p:txBody>
          <a:bodyPr/>
          <a:lstStyle/>
          <a:p>
            <a:r>
              <a:rPr lang="ru-RU" sz="3600" dirty="0" smtClean="0"/>
              <a:t>А с этими книжками мы познакомимся,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когда подрастём</a:t>
            </a:r>
          </a:p>
        </p:txBody>
      </p:sp>
      <p:pic>
        <p:nvPicPr>
          <p:cNvPr id="7" name="Содержимое 6" descr="DSCN2137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55576" y="1412776"/>
            <a:ext cx="7717632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ОБРАЗОВАНИЕ\Книги\KnigiPrint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25" y="-14288"/>
            <a:ext cx="91344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067550" cy="576262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Скорее бы «дорасти» до любимых книжек…</a:t>
            </a:r>
          </a:p>
        </p:txBody>
      </p:sp>
      <p:pic>
        <p:nvPicPr>
          <p:cNvPr id="5" name="Содержимое 4" descr="DSCN214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275856" y="1052736"/>
            <a:ext cx="3792009" cy="5688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Книги\Knigi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813"/>
            <a:ext cx="9144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Здесь живут наши лучшие друзья - книги</a:t>
            </a:r>
          </a:p>
        </p:txBody>
      </p:sp>
      <p:pic>
        <p:nvPicPr>
          <p:cNvPr id="5" name="Содержимое 4" descr="DSCN212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683568" y="1268760"/>
            <a:ext cx="7717632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ОБРАЗОВАНИЕ\Книги\KnigiPrint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92150"/>
          </a:xfrm>
        </p:spPr>
        <p:txBody>
          <a:bodyPr/>
          <a:lstStyle/>
          <a:p>
            <a:r>
              <a:rPr lang="ru-RU" sz="3200" dirty="0" smtClean="0"/>
              <a:t> “Истинного любителя я узнаю с первого взгляда, уже по одному тому, как он касается книги...” (Франс А.)</a:t>
            </a: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10242" name="Picture 2" descr="H:\100NIKON\DSCN01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556792"/>
            <a:ext cx="3257347" cy="4343129"/>
          </a:xfrm>
          <a:prstGeom prst="rect">
            <a:avLst/>
          </a:prstGeom>
          <a:noFill/>
        </p:spPr>
      </p:pic>
      <p:pic>
        <p:nvPicPr>
          <p:cNvPr id="10243" name="Picture 3" descr="H:\100NIKON\DSCN01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3789040"/>
            <a:ext cx="3839072" cy="2879304"/>
          </a:xfrm>
          <a:prstGeom prst="rect">
            <a:avLst/>
          </a:prstGeom>
          <a:noFill/>
        </p:spPr>
      </p:pic>
      <p:pic>
        <p:nvPicPr>
          <p:cNvPr id="10244" name="Picture 4" descr="H:\100NIKON\DSCN012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1412776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ОБРАЗОВАНИЕ\Книги\KnigiPrint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25" y="-14288"/>
            <a:ext cx="91344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067550" cy="576262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8" name="Содержимое 7" descr="DSCN012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203848" y="1196752"/>
            <a:ext cx="3858816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ОБРАЗОВАНИЕ\Книги\KnigiPrint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25" y="-14288"/>
            <a:ext cx="91344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067550" cy="576262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В нашей библиотеке книги самых разных жанров</a:t>
            </a:r>
          </a:p>
        </p:txBody>
      </p:sp>
      <p:pic>
        <p:nvPicPr>
          <p:cNvPr id="5" name="Содержимое 4" descr="DSCN213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547665" y="1124744"/>
            <a:ext cx="3672408" cy="2535833"/>
          </a:xfrm>
        </p:spPr>
      </p:pic>
      <p:pic>
        <p:nvPicPr>
          <p:cNvPr id="4101" name="Picture 5" descr="G:\Новая папка (4)\DSCN21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3068960"/>
            <a:ext cx="3462704" cy="2452787"/>
          </a:xfrm>
          <a:prstGeom prst="rect">
            <a:avLst/>
          </a:prstGeom>
          <a:noFill/>
        </p:spPr>
      </p:pic>
      <p:pic>
        <p:nvPicPr>
          <p:cNvPr id="4102" name="Picture 6" descr="G:\Новая папка (4)\DSCN213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6136" y="4293096"/>
            <a:ext cx="3204794" cy="2376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ОБРАЗОВАНИЕ\Книги\KnigiPrint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Маленькие любители книг</a:t>
            </a:r>
          </a:p>
        </p:txBody>
      </p:sp>
      <p:pic>
        <p:nvPicPr>
          <p:cNvPr id="5" name="Содержимое 4" descr="DSCN010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141941" y="981075"/>
            <a:ext cx="6860117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Книги\Knigi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813"/>
            <a:ext cx="9144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92150"/>
          </a:xfrm>
        </p:spPr>
        <p:txBody>
          <a:bodyPr/>
          <a:lstStyle/>
          <a:p>
            <a:r>
              <a:rPr lang="ru-RU" sz="3600" dirty="0" smtClean="0"/>
              <a:t>Прочитанное всегда интересно обсудить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 друзьями</a:t>
            </a:r>
          </a:p>
        </p:txBody>
      </p:sp>
      <p:pic>
        <p:nvPicPr>
          <p:cNvPr id="6" name="Содержимое 5" descr="DSCN011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043608" y="1412776"/>
            <a:ext cx="6860117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ОБРАЗОВАНИЕ\Книги\KnigiPrint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25" y="-14288"/>
            <a:ext cx="91344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7067550" cy="576262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Яркие, красочные иллюстрации привлекают детей</a:t>
            </a:r>
          </a:p>
        </p:txBody>
      </p:sp>
      <p:pic>
        <p:nvPicPr>
          <p:cNvPr id="6" name="Содержимое 5" descr="DSCN011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547664" y="1340768"/>
            <a:ext cx="7067550" cy="5300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ОБРАЗОВАНИЕ\Книги\KnigiPrint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Наши коллекции книг:</a:t>
            </a: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err="1" smtClean="0">
                <a:solidFill>
                  <a:schemeClr val="bg1"/>
                </a:solidFill>
              </a:rPr>
              <a:t>А.Барто</a:t>
            </a:r>
            <a:r>
              <a:rPr lang="ru-RU" dirty="0" smtClean="0">
                <a:solidFill>
                  <a:schemeClr val="bg1"/>
                </a:solidFill>
              </a:rPr>
              <a:t>                  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С.Маршак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К.Чуковский</a:t>
            </a:r>
          </a:p>
        </p:txBody>
      </p:sp>
      <p:pic>
        <p:nvPicPr>
          <p:cNvPr id="8194" name="Picture 2" descr="G:\Новая папка (4)\DSCN21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980728"/>
            <a:ext cx="3717851" cy="2478891"/>
          </a:xfrm>
          <a:prstGeom prst="rect">
            <a:avLst/>
          </a:prstGeom>
          <a:noFill/>
        </p:spPr>
      </p:pic>
      <p:pic>
        <p:nvPicPr>
          <p:cNvPr id="8195" name="Picture 3" descr="G:\Новая папка (4)\DSCN21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645024"/>
            <a:ext cx="3790989" cy="2592288"/>
          </a:xfrm>
          <a:prstGeom prst="rect">
            <a:avLst/>
          </a:prstGeom>
          <a:noFill/>
        </p:spPr>
      </p:pic>
      <p:pic>
        <p:nvPicPr>
          <p:cNvPr id="8196" name="Picture 4" descr="G:\Новая папка (4)\DSCN210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645024"/>
            <a:ext cx="3672408" cy="2640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Книги\Knigi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813"/>
            <a:ext cx="9144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92150"/>
          </a:xfrm>
        </p:spPr>
        <p:txBody>
          <a:bodyPr/>
          <a:lstStyle/>
          <a:p>
            <a:r>
              <a:rPr lang="ru-RU" sz="3600" dirty="0" smtClean="0"/>
              <a:t>В этих книгах почемучки найдут ответ на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любой вопрос</a:t>
            </a:r>
          </a:p>
        </p:txBody>
      </p:sp>
      <p:pic>
        <p:nvPicPr>
          <p:cNvPr id="5" name="Содержимое 4" descr="DSCN210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683568" y="1268760"/>
            <a:ext cx="7717632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ОБРАЗОВАНИЕ\Книги\KnigiPrint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25" y="-14288"/>
            <a:ext cx="91344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7067550" cy="576262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Классики отечественной литературы - детям</a:t>
            </a:r>
          </a:p>
        </p:txBody>
      </p:sp>
      <p:pic>
        <p:nvPicPr>
          <p:cNvPr id="5" name="Содержимое 4" descr="DSCN210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619250" y="1469231"/>
            <a:ext cx="7067550" cy="4711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igi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Knigi</Template>
  <TotalTime>99</TotalTime>
  <Words>126</Words>
  <Application>Microsoft Office PowerPoint</Application>
  <PresentationFormat>Экран 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Knigi</vt:lpstr>
      <vt:lpstr>Книжный уголок  в средней группе «Чебурашка»</vt:lpstr>
      <vt:lpstr>Здесь живут наши лучшие друзья - книги</vt:lpstr>
      <vt:lpstr>В нашей библиотеке книги самых разных жанров</vt:lpstr>
      <vt:lpstr>Маленькие любители книг</vt:lpstr>
      <vt:lpstr>Прочитанное всегда интересно обсудить с друзьями</vt:lpstr>
      <vt:lpstr>Яркие, красочные иллюстрации привлекают детей</vt:lpstr>
      <vt:lpstr>Наши коллекции книг:</vt:lpstr>
      <vt:lpstr>В этих книгах почемучки найдут ответ на любой вопрос</vt:lpstr>
      <vt:lpstr>Классики отечественной литературы - детям</vt:lpstr>
      <vt:lpstr>Книги об окружающем мире</vt:lpstr>
      <vt:lpstr>Писатели - детям</vt:lpstr>
      <vt:lpstr>Любимые сказки наших мам и пап</vt:lpstr>
      <vt:lpstr>Мы любим рассматривать всё интересное</vt:lpstr>
      <vt:lpstr>Коллекция книг писателей о природе</vt:lpstr>
      <vt:lpstr>Умные книжки про шахматы</vt:lpstr>
      <vt:lpstr>Когда мы подрастём, азбуку учить начнём</vt:lpstr>
      <vt:lpstr>«Ветер по морю гуляет и кораблик подгоняет…»</vt:lpstr>
      <vt:lpstr>А с этими книжками мы познакомимся, когда подрастём</vt:lpstr>
      <vt:lpstr>Скорее бы «дорасти» до любимых книжек…</vt:lpstr>
      <vt:lpstr> “Истинного любителя я узнаю с первого взгляда, уже по одному тому, как он касается книги...” (Франс А.)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dc:description>http://freeppt.ru - Презентации по культуре и искусству. Шаблоны PowerPoint</dc:description>
  <cp:lastModifiedBy>Дом</cp:lastModifiedBy>
  <cp:revision>11</cp:revision>
  <dcterms:created xsi:type="dcterms:W3CDTF">2015-01-17T14:32:11Z</dcterms:created>
  <dcterms:modified xsi:type="dcterms:W3CDTF">2015-01-26T14:40:17Z</dcterms:modified>
</cp:coreProperties>
</file>