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DE65"/>
    <a:srgbClr val="30E87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8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5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Click="0" advTm="5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 advClick="0" advTm="5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02.10.2014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 advClick="0" advTm="5000">
    <p:dissolve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908720"/>
            <a:ext cx="7344815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Это дверь в мою</a:t>
            </a:r>
          </a:p>
          <a:p>
            <a:pPr algn="ctr"/>
            <a:r>
              <a:rPr lang="ru-RU" sz="5400" b="1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00B050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сказку</a:t>
            </a:r>
          </a:p>
        </p:txBody>
      </p:sp>
      <p:pic>
        <p:nvPicPr>
          <p:cNvPr id="8194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83768" y="2996952"/>
            <a:ext cx="4050258" cy="3037694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00B050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1680" y="908720"/>
            <a:ext cx="619268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chemeClr val="accent6">
                    <a:lumMod val="75000"/>
                  </a:schemeClr>
                </a:solidFill>
              </a:rPr>
              <a:t>Мой сад-это «Сказка», где всей моей семье уютно и тепло, а главное, вдвойне приятно, что всё это сделано моими руками.</a:t>
            </a:r>
            <a:endParaRPr lang="ru-RU" sz="4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39752" y="6093296"/>
            <a:ext cx="48245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solidFill>
                  <a:srgbClr val="C00000"/>
                </a:solidFill>
              </a:rPr>
              <a:t>КОНЕЦ</a:t>
            </a:r>
            <a:endParaRPr lang="ru-RU" sz="3200" b="1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77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3" dur="770" decel="100000"/>
                                        <p:tgtEl>
                                          <p:spTgt spid="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7" dur="77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836712"/>
            <a:ext cx="7344816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u="sng" dirty="0" smtClean="0">
                <a:solidFill>
                  <a:schemeClr val="accent3">
                    <a:lumMod val="75000"/>
                  </a:schemeClr>
                </a:solidFill>
              </a:rPr>
              <a:t>Делаю всё с душой!</a:t>
            </a:r>
          </a:p>
          <a:p>
            <a:pPr algn="ctr"/>
            <a:r>
              <a:rPr lang="ru-RU" sz="4400" u="sng" dirty="0" smtClean="0">
                <a:solidFill>
                  <a:schemeClr val="accent3">
                    <a:lumMod val="75000"/>
                  </a:schemeClr>
                </a:solidFill>
              </a:rPr>
              <a:t>Думаю, меня поймут те, кто хоть раз ощутил непередаваемое чувство восторга от сотворенного своими руками!</a:t>
            </a:r>
            <a:endParaRPr lang="ru-RU" sz="4400" u="sng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Наташа\Desktop\презентация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9" y="2207079"/>
            <a:ext cx="5566228" cy="417467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000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99592" y="620688"/>
            <a:ext cx="705678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</a:rPr>
              <a:t>ЛАНДАШИ</a:t>
            </a:r>
            <a:endParaRPr lang="ru-RU" sz="4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63688" y="2060848"/>
            <a:ext cx="5472608" cy="4104456"/>
          </a:xfrm>
          <a:prstGeom prst="roundRect">
            <a:avLst>
              <a:gd name="adj" fmla="val 16667"/>
            </a:avLst>
          </a:prstGeom>
          <a:ln>
            <a:solidFill>
              <a:srgbClr val="FFFF00"/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835696" y="836712"/>
            <a:ext cx="57606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FFFF00"/>
                </a:solidFill>
              </a:rPr>
              <a:t>ПОДСОЛНУХИ</a:t>
            </a:r>
            <a:endParaRPr lang="ru-RU" sz="4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052736"/>
            <a:ext cx="5184576" cy="3888432"/>
          </a:xfrm>
          <a:prstGeom prst="ellipse">
            <a:avLst/>
          </a:prstGeom>
          <a:ln>
            <a:solidFill>
              <a:srgbClr val="0070C0"/>
            </a:solidFill>
          </a:ln>
          <a:effectLst>
            <a:softEdge rad="112500"/>
          </a:effectLst>
        </p:spPr>
      </p:pic>
      <p:pic>
        <p:nvPicPr>
          <p:cNvPr id="3075" name="Picture 3" descr="C:\Users\Наташа\Desktop\imag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07904" y="2564904"/>
            <a:ext cx="5103738" cy="3827804"/>
          </a:xfrm>
          <a:prstGeom prst="ellipse">
            <a:avLst/>
          </a:prstGeom>
          <a:ln>
            <a:solidFill>
              <a:srgbClr val="7030A0"/>
            </a:solidFill>
          </a:ln>
          <a:effectLst>
            <a:softEdge rad="112500"/>
          </a:effectLst>
        </p:spPr>
      </p:pic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548680"/>
            <a:ext cx="4176464" cy="556861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7030A0"/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004048" y="908720"/>
            <a:ext cx="3744416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solidFill>
                  <a:schemeClr val="accent3">
                    <a:lumMod val="75000"/>
                  </a:schemeClr>
                </a:solidFill>
              </a:rPr>
              <a:t>ТУТ И БОЖЬЯ КОРОВКА НАШЛА СЕБЕ МЕСТО</a:t>
            </a:r>
            <a:endParaRPr lang="ru-RU" sz="40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2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1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340768"/>
            <a:ext cx="3641576" cy="4855435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00B050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5536" y="260648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АИСТ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47864" y="620688"/>
            <a:ext cx="18722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С</a:t>
            </a:r>
            <a:endParaRPr lang="ru-RU" sz="32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660232" y="836712"/>
            <a:ext cx="2232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5">
                    <a:lumMod val="40000"/>
                    <a:lumOff val="60000"/>
                  </a:schemeClr>
                </a:solidFill>
              </a:rPr>
              <a:t>ПЧЕЛКАМИ</a:t>
            </a:r>
            <a:endParaRPr lang="ru-RU" sz="2400" dirty="0">
              <a:solidFill>
                <a:schemeClr val="accent5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47664" y="1628800"/>
            <a:ext cx="5934670" cy="4451003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chemeClr val="accent2">
                <a:lumMod val="60000"/>
                <a:lumOff val="40000"/>
              </a:schemeClr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475656" y="548680"/>
            <a:ext cx="61206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dirty="0" smtClean="0">
                <a:solidFill>
                  <a:srgbClr val="FFFF00"/>
                </a:solidFill>
              </a:rPr>
              <a:t>СМЕШАРИКИ</a:t>
            </a:r>
            <a:endParaRPr lang="ru-RU" sz="32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Наташа\Desktop\imag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692696"/>
            <a:ext cx="3942439" cy="5256584"/>
          </a:xfrm>
          <a:prstGeom prst="rect">
            <a:avLst/>
          </a:prstGeom>
          <a:ln w="88900" cap="sq" cmpd="thickThin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3" name="TextBox 2"/>
          <p:cNvSpPr txBox="1"/>
          <p:nvPr/>
        </p:nvSpPr>
        <p:spPr>
          <a:xfrm>
            <a:off x="5148064" y="836712"/>
            <a:ext cx="33843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3ADE65"/>
                </a:solidFill>
              </a:rPr>
              <a:t>И НАША ЛЮБИМАЯ ПАЛЬМА</a:t>
            </a:r>
            <a:endParaRPr lang="ru-RU" sz="5400" dirty="0">
              <a:solidFill>
                <a:srgbClr val="3ADE65"/>
              </a:solidFill>
            </a:endParaRPr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image" Target="NULL"/></Relationships>
</file>

<file path=ppt/theme/theme1.xml><?xml version="1.0" encoding="utf-8"?>
<a:theme xmlns:a="http://schemas.openxmlformats.org/drawingml/2006/main" name="Бумажн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40</TotalTime>
  <Words>72</Words>
  <Application>Microsoft Office PowerPoint</Application>
  <PresentationFormat>Экран (4:3)</PresentationFormat>
  <Paragraphs>14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6</cp:revision>
  <dcterms:created xsi:type="dcterms:W3CDTF">2014-10-01T17:34:48Z</dcterms:created>
  <dcterms:modified xsi:type="dcterms:W3CDTF">2014-10-02T16:26:24Z</dcterms:modified>
</cp:coreProperties>
</file>