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2B11BD-05F6-4C78-9A22-9FCCAC3B4BF3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67E046-7CB7-4545-98CD-F0A633DCF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1"/>
            <a:ext cx="8143932" cy="20107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Интеграция изобразительной деятельности с образовательными областями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3380"/>
            <a:ext cx="7772400" cy="1199704"/>
          </a:xfrm>
        </p:spPr>
        <p:txBody>
          <a:bodyPr/>
          <a:lstStyle/>
          <a:p>
            <a:r>
              <a:rPr lang="ru-RU" dirty="0" err="1" smtClean="0"/>
              <a:t>Рябикова</a:t>
            </a:r>
            <a:r>
              <a:rPr lang="ru-RU" dirty="0" smtClean="0"/>
              <a:t> А.Х. воспитатель </a:t>
            </a:r>
            <a:r>
              <a:rPr lang="en-US" dirty="0" smtClean="0"/>
              <a:t>I</a:t>
            </a:r>
            <a:r>
              <a:rPr lang="ru-RU" dirty="0" smtClean="0"/>
              <a:t> кв. категории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285728"/>
            <a:ext cx="7772400" cy="64294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ЛГ МАДОУ ДСОВ №4 «Золотой петушок»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/>
              <a:t>«Музыка»</a:t>
            </a:r>
            <a:endParaRPr lang="ru-RU" sz="2800" dirty="0" smtClean="0"/>
          </a:p>
          <a:p>
            <a:r>
              <a:rPr lang="ru-RU" sz="2800" b="1" dirty="0" smtClean="0"/>
              <a:t>Использование музыкальных произведений для обогащения содержания области, развитие детского творчества, приобщение к различным видам искусства.</a:t>
            </a:r>
            <a:endParaRPr lang="ru-RU" sz="2800" dirty="0" smtClean="0"/>
          </a:p>
          <a:p>
            <a:r>
              <a:rPr lang="ru-RU" sz="2800" b="1" dirty="0" smtClean="0"/>
              <a:t>«Труд»</a:t>
            </a:r>
            <a:endParaRPr lang="ru-RU" sz="2800" dirty="0" smtClean="0"/>
          </a:p>
          <a:p>
            <a:r>
              <a:rPr lang="ru-RU" sz="2800" b="1" dirty="0" smtClean="0"/>
              <a:t>Формирование трудовых умений и навыков, воспитание трудолюбия, воспитание ценностного отношения к собственному труду, труду других людей и его результатам.</a:t>
            </a:r>
            <a:endParaRPr lang="ru-RU" sz="2800" dirty="0" smtClean="0"/>
          </a:p>
          <a:p>
            <a:r>
              <a:rPr lang="ru-RU" sz="2800" b="1" dirty="0" smtClean="0"/>
              <a:t>«Чтение художественной литературы»</a:t>
            </a:r>
            <a:endParaRPr lang="ru-RU" sz="2800" dirty="0" smtClean="0"/>
          </a:p>
          <a:p>
            <a:r>
              <a:rPr lang="ru-RU" sz="2800" b="1" dirty="0" smtClean="0"/>
              <a:t>Использование художественных произведений для обогащения содержания области, развитие детского творчества, приобщение к различным видам искусства, развитие художественного восприятия и эстетического вкуса.</a:t>
            </a:r>
            <a:endParaRPr lang="ru-RU" sz="2800" dirty="0" smtClean="0"/>
          </a:p>
          <a:p>
            <a:r>
              <a:rPr lang="ru-RU" sz="2800" b="1" dirty="0" smtClean="0"/>
              <a:t>«Безопасность»</a:t>
            </a:r>
            <a:endParaRPr lang="ru-RU" sz="2800" dirty="0" smtClean="0"/>
          </a:p>
          <a:p>
            <a:r>
              <a:rPr lang="ru-RU" sz="2800" b="1" dirty="0" smtClean="0"/>
              <a:t>Формирование основ безопасности собственной жизнедеятельности в различных видах продуктивной деятельности.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47185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введение в структуру занятия игры, как систематизатора;</a:t>
            </a:r>
          </a:p>
          <a:p>
            <a:r>
              <a:rPr lang="ru-RU" dirty="0" smtClean="0"/>
              <a:t>включение поисковой деятельности;</a:t>
            </a:r>
          </a:p>
          <a:p>
            <a:r>
              <a:rPr lang="ru-RU" dirty="0" smtClean="0"/>
              <a:t>использование нетрадиционной техники рисования.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проект решения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5046658" cy="415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Интегрированные занятия – это особым образом организованная элементарная учебная деятельность дошкольников, содержание которой имеет сложную структуру, состоящую из нескольких, прежде разных компонентов, характеризующихся однотипностью, определенными отношениями и силой взаимодействия и способствующие формированию целостной картины мира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Интеграция вносит существенные коррективы в соотношении изучения нескольких разделов учебной деятельности, так как меняется логическая структура прохождения разделов программы, и тем сокращается время, отведенное на изучение отдельных вопросов за счет снятия повторов в том или другом предмете, что дает возможность активнее использовать игровые формы работы на занятиях. </a:t>
            </a:r>
          </a:p>
          <a:p>
            <a:r>
              <a:rPr lang="ru-RU" dirty="0" smtClean="0"/>
              <a:t>Интеграция в содержании занятий выполняет 2 основные функции: содержательную и формальную.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Интеграция с Познанием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7836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129487" cy="47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90527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грамоте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8004"/>
            <a:ext cx="7858180" cy="52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0178" y="1481138"/>
            <a:ext cx="67836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65665"/>
            <a:ext cx="7715304" cy="514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 smtClean="0"/>
              <a:t>Связь с другими образовательными областями:</a:t>
            </a:r>
            <a:endParaRPr lang="ru-RU" sz="6200" dirty="0" smtClean="0"/>
          </a:p>
          <a:p>
            <a:r>
              <a:rPr lang="ru-RU" sz="6200" b="1" dirty="0" smtClean="0"/>
              <a:t>«Физическая культура»</a:t>
            </a:r>
            <a:endParaRPr lang="ru-RU" sz="6200" dirty="0" smtClean="0"/>
          </a:p>
          <a:p>
            <a:r>
              <a:rPr lang="ru-RU" sz="6200" b="1" dirty="0" smtClean="0"/>
              <a:t>Развитие мелкой моторики.  </a:t>
            </a:r>
            <a:endParaRPr lang="ru-RU" sz="6200" dirty="0" smtClean="0"/>
          </a:p>
          <a:p>
            <a:r>
              <a:rPr lang="ru-RU" sz="6200" b="1" dirty="0" smtClean="0"/>
              <a:t>«Здоровье»</a:t>
            </a:r>
            <a:endParaRPr lang="ru-RU" sz="6200" dirty="0" smtClean="0"/>
          </a:p>
          <a:p>
            <a:r>
              <a:rPr lang="ru-RU" sz="6200" b="1" dirty="0" smtClean="0"/>
              <a:t>Воспитание культурно-гигиенических навыков, </a:t>
            </a:r>
            <a:r>
              <a:rPr lang="ru-RU" sz="6200" b="1" dirty="0" err="1" smtClean="0"/>
              <a:t>цветотерапия</a:t>
            </a:r>
            <a:r>
              <a:rPr lang="ru-RU" sz="6200" b="1" dirty="0" smtClean="0"/>
              <a:t>, </a:t>
            </a:r>
            <a:r>
              <a:rPr lang="ru-RU" sz="6200" b="1" dirty="0" err="1" smtClean="0"/>
              <a:t>арттерапия</a:t>
            </a:r>
            <a:r>
              <a:rPr lang="ru-RU" sz="6200" b="1" dirty="0" smtClean="0"/>
              <a:t>, формирование начальных представлений о здоровом образе жизни.</a:t>
            </a:r>
            <a:endParaRPr lang="ru-RU" sz="6200" dirty="0" smtClean="0"/>
          </a:p>
          <a:p>
            <a:r>
              <a:rPr lang="ru-RU" sz="6200" b="1" dirty="0" smtClean="0"/>
              <a:t>«Коммуникация»</a:t>
            </a:r>
            <a:endParaRPr lang="ru-RU" sz="6200" dirty="0" smtClean="0"/>
          </a:p>
          <a:p>
            <a:r>
              <a:rPr lang="ru-RU" sz="6200" b="1" dirty="0" smtClean="0"/>
              <a:t>Развитие свободного общения со взрослыми и детьми по поводу процесса и результатов продуктивной деятельности,  практическое овладение воспитанниками нормами речи.</a:t>
            </a:r>
            <a:endParaRPr lang="ru-RU" sz="6200" dirty="0" smtClean="0"/>
          </a:p>
          <a:p>
            <a:r>
              <a:rPr lang="ru-RU" sz="6200" b="1" dirty="0" smtClean="0"/>
              <a:t>«Познание»</a:t>
            </a:r>
            <a:endParaRPr lang="ru-RU" sz="6200" dirty="0" smtClean="0"/>
          </a:p>
          <a:p>
            <a:r>
              <a:rPr lang="ru-RU" sz="6200" b="1" dirty="0" smtClean="0"/>
              <a:t>Сенсорное развитие, формирование целостной картины мира, расширение кругозора в сфере изобразительного искусства, творчества, формирование элементарных математических представлений.</a:t>
            </a:r>
            <a:endParaRPr lang="ru-RU" sz="6200" dirty="0" smtClean="0"/>
          </a:p>
          <a:p>
            <a:r>
              <a:rPr lang="ru-RU" sz="6200" b="1" dirty="0" smtClean="0"/>
              <a:t>«Социализация»</a:t>
            </a:r>
            <a:endParaRPr lang="ru-RU" sz="6200" dirty="0" smtClean="0"/>
          </a:p>
          <a:p>
            <a:r>
              <a:rPr lang="ru-RU" sz="6200" b="1" dirty="0" smtClean="0"/>
              <a:t>Формирование </a:t>
            </a:r>
            <a:r>
              <a:rPr lang="ru-RU" sz="6200" b="1" dirty="0" err="1" smtClean="0"/>
              <a:t>гендерной</a:t>
            </a:r>
            <a:r>
              <a:rPr lang="ru-RU" sz="6200" b="1" dirty="0" smtClean="0"/>
              <a:t>, семейной принадлежности, патриотических чувств, чувства принадлежности к мировому сообществу.</a:t>
            </a:r>
            <a:endParaRPr lang="ru-RU" sz="6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351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Интеграция изобразительной деятельности с образовательными областями</vt:lpstr>
      <vt:lpstr>Актуальность</vt:lpstr>
      <vt:lpstr>Слайд 3</vt:lpstr>
      <vt:lpstr>Интеграция с Познанием</vt:lpstr>
      <vt:lpstr>Развитие речи</vt:lpstr>
      <vt:lpstr>Обучение грамоте </vt:lpstr>
      <vt:lpstr>Математика</vt:lpstr>
      <vt:lpstr>Художественная литература</vt:lpstr>
      <vt:lpstr>Слайд 9</vt:lpstr>
      <vt:lpstr>Слайд 10</vt:lpstr>
      <vt:lpstr>В проект решения</vt:lpstr>
    </vt:vector>
  </TitlesOfParts>
  <Company>ДСОВ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изобразительной деятельности с образовательными областями</dc:title>
  <dc:creator>Viktoria</dc:creator>
  <cp:lastModifiedBy>Viktoria</cp:lastModifiedBy>
  <cp:revision>7</cp:revision>
  <dcterms:created xsi:type="dcterms:W3CDTF">2012-02-22T07:04:03Z</dcterms:created>
  <dcterms:modified xsi:type="dcterms:W3CDTF">2012-02-22T10:55:31Z</dcterms:modified>
</cp:coreProperties>
</file>