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67" r:id="rId2"/>
    <p:sldId id="285" r:id="rId3"/>
    <p:sldId id="282" r:id="rId4"/>
    <p:sldId id="281" r:id="rId5"/>
    <p:sldId id="28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91035-8E98-4332-B3CD-A3B731012C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25F1457-5B0C-4A27-A8EB-6728B11D5A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Причины грамматических  ошибок у дошкольников</a:t>
          </a:r>
          <a:r>
            <a:rPr kumimoji="1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 </a:t>
          </a:r>
        </a:p>
      </dgm:t>
    </dgm:pt>
    <dgm:pt modelId="{31F7BAE3-7808-4575-AF94-06FDCC19DF75}" type="parTrans" cxnId="{BB0C0995-B4F1-47EF-BFF6-66F30763D5AB}">
      <dgm:prSet/>
      <dgm:spPr/>
    </dgm:pt>
    <dgm:pt modelId="{EB1DD008-DC0C-4333-AB98-388C3B0B399A}" type="sibTrans" cxnId="{BB0C0995-B4F1-47EF-BFF6-66F30763D5AB}">
      <dgm:prSet/>
      <dgm:spPr/>
    </dgm:pt>
    <dgm:pt modelId="{D971D36F-A37A-4EF8-BE01-67FC9A08C6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общие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психофизиоло-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гические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закономерности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развития ребенка </a:t>
          </a:r>
        </a:p>
      </dgm:t>
    </dgm:pt>
    <dgm:pt modelId="{A8DE152E-C301-4E43-BEB9-D33F594D4C22}" type="parTrans" cxnId="{B6E0FDDD-4336-4D74-B681-B39EE9E2588F}">
      <dgm:prSet/>
      <dgm:spPr/>
    </dgm:pt>
    <dgm:pt modelId="{2DB5D47B-9FD0-4DCB-AC9F-68601D5E3F2F}" type="sibTrans" cxnId="{B6E0FDDD-4336-4D74-B681-B39EE9E2588F}">
      <dgm:prSet/>
      <dgm:spPr/>
    </dgm:pt>
    <dgm:pt modelId="{DDCA5EB8-AA24-43AA-A90B-11D4CEA56E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трудности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овладения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грамматическим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строем языка </a:t>
          </a:r>
        </a:p>
      </dgm:t>
    </dgm:pt>
    <dgm:pt modelId="{84D7A8F1-47F4-4F0E-85E8-940A4F988C9D}" type="parTrans" cxnId="{300BC6F6-5E22-4D44-9E19-40D789F26740}">
      <dgm:prSet/>
      <dgm:spPr/>
    </dgm:pt>
    <dgm:pt modelId="{CC6697AA-92B3-400A-9692-DE9C18583354}" type="sibTrans" cxnId="{300BC6F6-5E22-4D44-9E19-40D789F26740}">
      <dgm:prSet/>
      <dgm:spPr/>
    </dgm:pt>
    <dgm:pt modelId="{4A9A3792-0B47-48AD-8417-3E8EEA5C5648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ограничен запас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 знаний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об окружающем мире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и объемом словаря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06786C00-6641-4660-8622-1F94810933CC}" type="parTrans" cxnId="{07688179-2837-4B9F-B7AB-25F77A58EE3B}">
      <dgm:prSet/>
      <dgm:spPr/>
    </dgm:pt>
    <dgm:pt modelId="{1A9F7EB2-EF4B-4A9C-8043-14B2F6CB2265}" type="sibTrans" cxnId="{07688179-2837-4B9F-B7AB-25F77A58EE3B}">
      <dgm:prSet/>
      <dgm:spPr/>
    </dgm:pt>
    <dgm:pt modelId="{8135285F-652B-4595-B217-E8548A1D6AE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состояние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речевого аппарата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 и уровень развития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фонематического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angle" pitchFamily="2" charset="0"/>
              <a:cs typeface="Arial" panose="020B0604020202020204" pitchFamily="34" charset="0"/>
            </a:rPr>
            <a:t>восприятия речи </a:t>
          </a:r>
        </a:p>
      </dgm:t>
    </dgm:pt>
    <dgm:pt modelId="{A2EAA1BE-BD3E-41F6-83BB-793A5923731C}" type="parTrans" cxnId="{7F8F3F3E-8C42-4743-8BAA-09A73E6BCCCE}">
      <dgm:prSet/>
      <dgm:spPr/>
    </dgm:pt>
    <dgm:pt modelId="{837AEB7C-71DD-4B64-8BF4-DBADB47B7D4E}" type="sibTrans" cxnId="{7F8F3F3E-8C42-4743-8BAA-09A73E6BCCCE}">
      <dgm:prSet/>
      <dgm:spPr/>
    </dgm:pt>
    <dgm:pt modelId="{76116A40-9BA6-4654-8EA7-E699A2F8C8AD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неблагоприятное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влияние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окружающей речевой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 среды </a:t>
          </a:r>
        </a:p>
      </dgm:t>
    </dgm:pt>
    <dgm:pt modelId="{CA8E2377-AE37-4CDA-AB04-5DA83F12214F}" type="parTrans" cxnId="{C15B71E3-1B2B-41BA-9EB9-221B5084037E}">
      <dgm:prSet/>
      <dgm:spPr/>
    </dgm:pt>
    <dgm:pt modelId="{EAC557D8-3101-475E-8B2D-1D715423D07E}" type="sibTrans" cxnId="{C15B71E3-1B2B-41BA-9EB9-221B5084037E}">
      <dgm:prSet/>
      <dgm:spPr/>
    </dgm:pt>
    <dgm:pt modelId="{2801ED88-856A-4765-9247-43FA2950F4F0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недостаточные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внимание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к детской речи</a:t>
          </a:r>
        </a:p>
      </dgm:t>
    </dgm:pt>
    <dgm:pt modelId="{3D736123-F2A5-4D9F-8863-740A3E04E229}" type="parTrans" cxnId="{D0CC9B95-D404-449F-8E95-B19C8F052EF6}">
      <dgm:prSet/>
      <dgm:spPr/>
    </dgm:pt>
    <dgm:pt modelId="{E4F01144-934D-448A-A392-890917FDC4DE}" type="sibTrans" cxnId="{D0CC9B95-D404-449F-8E95-B19C8F052EF6}">
      <dgm:prSet/>
      <dgm:spPr/>
    </dgm:pt>
    <dgm:pt modelId="{1F1C2EC2-8DE6-403D-AAE4-AAF0E889839F}" type="pres">
      <dgm:prSet presAssocID="{16991035-8E98-4332-B3CD-A3B731012C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9803648-3B0E-4746-BE83-8D37B2497283}" type="pres">
      <dgm:prSet presAssocID="{125F1457-5B0C-4A27-A8EB-6728B11D5A33}" presName="hierRoot1" presStyleCnt="0">
        <dgm:presLayoutVars>
          <dgm:hierBranch/>
        </dgm:presLayoutVars>
      </dgm:prSet>
      <dgm:spPr/>
    </dgm:pt>
    <dgm:pt modelId="{26E5CEC6-38B5-4683-8351-D9933B0D3A0D}" type="pres">
      <dgm:prSet presAssocID="{125F1457-5B0C-4A27-A8EB-6728B11D5A33}" presName="rootComposite1" presStyleCnt="0"/>
      <dgm:spPr/>
    </dgm:pt>
    <dgm:pt modelId="{DEF3CEB6-B8F7-4DD3-999F-1B248187F018}" type="pres">
      <dgm:prSet presAssocID="{125F1457-5B0C-4A27-A8EB-6728B11D5A3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6B3F87-0606-4AEB-BCE9-25C3D769B99F}" type="pres">
      <dgm:prSet presAssocID="{125F1457-5B0C-4A27-A8EB-6728B11D5A3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49375B8-E120-42FD-9BD1-B67C0F282533}" type="pres">
      <dgm:prSet presAssocID="{125F1457-5B0C-4A27-A8EB-6728B11D5A33}" presName="hierChild2" presStyleCnt="0"/>
      <dgm:spPr/>
    </dgm:pt>
    <dgm:pt modelId="{38EA09D0-D5D3-49DF-97A0-2667077D3327}" type="pres">
      <dgm:prSet presAssocID="{A8DE152E-C301-4E43-BEB9-D33F594D4C22}" presName="Name35" presStyleLbl="parChTrans1D2" presStyleIdx="0" presStyleCnt="3"/>
      <dgm:spPr/>
    </dgm:pt>
    <dgm:pt modelId="{FA860D9D-D72E-4B68-8E3F-CF02B87AE894}" type="pres">
      <dgm:prSet presAssocID="{D971D36F-A37A-4EF8-BE01-67FC9A08C63B}" presName="hierRoot2" presStyleCnt="0">
        <dgm:presLayoutVars>
          <dgm:hierBranch/>
        </dgm:presLayoutVars>
      </dgm:prSet>
      <dgm:spPr/>
    </dgm:pt>
    <dgm:pt modelId="{E2E2E917-EE14-42AE-A569-0CD616F81144}" type="pres">
      <dgm:prSet presAssocID="{D971D36F-A37A-4EF8-BE01-67FC9A08C63B}" presName="rootComposite" presStyleCnt="0"/>
      <dgm:spPr/>
    </dgm:pt>
    <dgm:pt modelId="{1B3ACF07-DE14-4499-B67F-71DD4B9BA9D5}" type="pres">
      <dgm:prSet presAssocID="{D971D36F-A37A-4EF8-BE01-67FC9A08C63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628261-D92D-4B61-960E-13B838D93B4F}" type="pres">
      <dgm:prSet presAssocID="{D971D36F-A37A-4EF8-BE01-67FC9A08C63B}" presName="rootConnector" presStyleLbl="node2" presStyleIdx="0" presStyleCnt="3"/>
      <dgm:spPr/>
      <dgm:t>
        <a:bodyPr/>
        <a:lstStyle/>
        <a:p>
          <a:endParaRPr lang="ru-RU"/>
        </a:p>
      </dgm:t>
    </dgm:pt>
    <dgm:pt modelId="{1B91F73A-FC18-4271-BAC6-35F3CF20611B}" type="pres">
      <dgm:prSet presAssocID="{D971D36F-A37A-4EF8-BE01-67FC9A08C63B}" presName="hierChild4" presStyleCnt="0"/>
      <dgm:spPr/>
    </dgm:pt>
    <dgm:pt modelId="{92AE2E55-13E2-46B7-8753-5B0144016791}" type="pres">
      <dgm:prSet presAssocID="{D971D36F-A37A-4EF8-BE01-67FC9A08C63B}" presName="hierChild5" presStyleCnt="0"/>
      <dgm:spPr/>
    </dgm:pt>
    <dgm:pt modelId="{BDB6E582-6177-462C-981A-84E822141594}" type="pres">
      <dgm:prSet presAssocID="{84D7A8F1-47F4-4F0E-85E8-940A4F988C9D}" presName="Name35" presStyleLbl="parChTrans1D2" presStyleIdx="1" presStyleCnt="3"/>
      <dgm:spPr/>
    </dgm:pt>
    <dgm:pt modelId="{EDA48727-ED51-4684-8D62-472D2BADD338}" type="pres">
      <dgm:prSet presAssocID="{DDCA5EB8-AA24-43AA-A90B-11D4CEA56E68}" presName="hierRoot2" presStyleCnt="0">
        <dgm:presLayoutVars>
          <dgm:hierBranch/>
        </dgm:presLayoutVars>
      </dgm:prSet>
      <dgm:spPr/>
    </dgm:pt>
    <dgm:pt modelId="{C060927A-51E5-48E1-9D09-2CF26F7FD246}" type="pres">
      <dgm:prSet presAssocID="{DDCA5EB8-AA24-43AA-A90B-11D4CEA56E68}" presName="rootComposite" presStyleCnt="0"/>
      <dgm:spPr/>
    </dgm:pt>
    <dgm:pt modelId="{063D2DA3-9506-4195-9927-6D2CDDFA4360}" type="pres">
      <dgm:prSet presAssocID="{DDCA5EB8-AA24-43AA-A90B-11D4CEA56E6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AE37B2-5041-4F8A-BAE9-863E496CF880}" type="pres">
      <dgm:prSet presAssocID="{DDCA5EB8-AA24-43AA-A90B-11D4CEA56E68}" presName="rootConnector" presStyleLbl="node2" presStyleIdx="1" presStyleCnt="3"/>
      <dgm:spPr/>
      <dgm:t>
        <a:bodyPr/>
        <a:lstStyle/>
        <a:p>
          <a:endParaRPr lang="ru-RU"/>
        </a:p>
      </dgm:t>
    </dgm:pt>
    <dgm:pt modelId="{6A3BF52D-88BA-458A-A8D1-C4CA98933C4B}" type="pres">
      <dgm:prSet presAssocID="{DDCA5EB8-AA24-43AA-A90B-11D4CEA56E68}" presName="hierChild4" presStyleCnt="0"/>
      <dgm:spPr/>
    </dgm:pt>
    <dgm:pt modelId="{C1EC5446-5996-4C29-81A0-5962026A98A5}" type="pres">
      <dgm:prSet presAssocID="{DDCA5EB8-AA24-43AA-A90B-11D4CEA56E68}" presName="hierChild5" presStyleCnt="0"/>
      <dgm:spPr/>
    </dgm:pt>
    <dgm:pt modelId="{68B08A33-000A-4AFA-BD39-1A38CB8CA68F}" type="pres">
      <dgm:prSet presAssocID="{06786C00-6641-4660-8622-1F94810933CC}" presName="Name111" presStyleLbl="parChTrans1D3" presStyleIdx="0" presStyleCnt="3"/>
      <dgm:spPr/>
    </dgm:pt>
    <dgm:pt modelId="{B324BB41-DF5C-4A62-9685-EE41AD26A56D}" type="pres">
      <dgm:prSet presAssocID="{4A9A3792-0B47-48AD-8417-3E8EEA5C5648}" presName="hierRoot3" presStyleCnt="0">
        <dgm:presLayoutVars>
          <dgm:hierBranch/>
        </dgm:presLayoutVars>
      </dgm:prSet>
      <dgm:spPr/>
    </dgm:pt>
    <dgm:pt modelId="{512C13B3-0875-4673-AA37-74B3D51FDAA2}" type="pres">
      <dgm:prSet presAssocID="{4A9A3792-0B47-48AD-8417-3E8EEA5C5648}" presName="rootComposite3" presStyleCnt="0"/>
      <dgm:spPr/>
    </dgm:pt>
    <dgm:pt modelId="{E85CB128-55D0-45E0-8E2C-84883110C0FD}" type="pres">
      <dgm:prSet presAssocID="{4A9A3792-0B47-48AD-8417-3E8EEA5C5648}" presName="rootText3" presStyleLbl="asst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C7FBEF-AFC4-4873-93D0-F89B9F6FED64}" type="pres">
      <dgm:prSet presAssocID="{4A9A3792-0B47-48AD-8417-3E8EEA5C5648}" presName="rootConnector3" presStyleLbl="asst2" presStyleIdx="0" presStyleCnt="3"/>
      <dgm:spPr/>
      <dgm:t>
        <a:bodyPr/>
        <a:lstStyle/>
        <a:p>
          <a:endParaRPr lang="ru-RU"/>
        </a:p>
      </dgm:t>
    </dgm:pt>
    <dgm:pt modelId="{2BBEB998-AD94-437E-BDA6-4D4E6CC84318}" type="pres">
      <dgm:prSet presAssocID="{4A9A3792-0B47-48AD-8417-3E8EEA5C5648}" presName="hierChild6" presStyleCnt="0"/>
      <dgm:spPr/>
    </dgm:pt>
    <dgm:pt modelId="{1C7470C4-4FC7-4048-9164-D1BD53ED39F1}" type="pres">
      <dgm:prSet presAssocID="{4A9A3792-0B47-48AD-8417-3E8EEA5C5648}" presName="hierChild7" presStyleCnt="0"/>
      <dgm:spPr/>
    </dgm:pt>
    <dgm:pt modelId="{CF920C92-117B-4DA9-9BEA-2109FED1A98C}" type="pres">
      <dgm:prSet presAssocID="{A2EAA1BE-BD3E-41F6-83BB-793A5923731C}" presName="Name35" presStyleLbl="parChTrans1D2" presStyleIdx="2" presStyleCnt="3"/>
      <dgm:spPr/>
    </dgm:pt>
    <dgm:pt modelId="{507C288F-ED39-449C-A879-9B25F4A0D50C}" type="pres">
      <dgm:prSet presAssocID="{8135285F-652B-4595-B217-E8548A1D6AE1}" presName="hierRoot2" presStyleCnt="0">
        <dgm:presLayoutVars>
          <dgm:hierBranch/>
        </dgm:presLayoutVars>
      </dgm:prSet>
      <dgm:spPr/>
    </dgm:pt>
    <dgm:pt modelId="{9995E06D-3F13-4741-AD31-B414D7381C77}" type="pres">
      <dgm:prSet presAssocID="{8135285F-652B-4595-B217-E8548A1D6AE1}" presName="rootComposite" presStyleCnt="0"/>
      <dgm:spPr/>
    </dgm:pt>
    <dgm:pt modelId="{84729F2C-481C-4E65-A191-31609ABC4552}" type="pres">
      <dgm:prSet presAssocID="{8135285F-652B-4595-B217-E8548A1D6AE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812B8E-50A1-4534-BED8-B4214F15D35B}" type="pres">
      <dgm:prSet presAssocID="{8135285F-652B-4595-B217-E8548A1D6AE1}" presName="rootConnector" presStyleLbl="node2" presStyleIdx="2" presStyleCnt="3"/>
      <dgm:spPr/>
      <dgm:t>
        <a:bodyPr/>
        <a:lstStyle/>
        <a:p>
          <a:endParaRPr lang="ru-RU"/>
        </a:p>
      </dgm:t>
    </dgm:pt>
    <dgm:pt modelId="{62A558DF-4143-49B7-B4E1-D2ED21D3AA05}" type="pres">
      <dgm:prSet presAssocID="{8135285F-652B-4595-B217-E8548A1D6AE1}" presName="hierChild4" presStyleCnt="0"/>
      <dgm:spPr/>
    </dgm:pt>
    <dgm:pt modelId="{56997CBA-6907-4BAA-BA16-30F57C5BCC98}" type="pres">
      <dgm:prSet presAssocID="{8135285F-652B-4595-B217-E8548A1D6AE1}" presName="hierChild5" presStyleCnt="0"/>
      <dgm:spPr/>
    </dgm:pt>
    <dgm:pt modelId="{389FEE77-C5A0-450B-A927-80CFDB674EB6}" type="pres">
      <dgm:prSet presAssocID="{CA8E2377-AE37-4CDA-AB04-5DA83F12214F}" presName="Name111" presStyleLbl="parChTrans1D3" presStyleIdx="1" presStyleCnt="3"/>
      <dgm:spPr/>
    </dgm:pt>
    <dgm:pt modelId="{2DEEC942-1DE3-4F94-93F9-3AF701FD9127}" type="pres">
      <dgm:prSet presAssocID="{76116A40-9BA6-4654-8EA7-E699A2F8C8AD}" presName="hierRoot3" presStyleCnt="0">
        <dgm:presLayoutVars>
          <dgm:hierBranch/>
        </dgm:presLayoutVars>
      </dgm:prSet>
      <dgm:spPr/>
    </dgm:pt>
    <dgm:pt modelId="{9C8D6541-2B60-4D47-970C-D043CA85BAFF}" type="pres">
      <dgm:prSet presAssocID="{76116A40-9BA6-4654-8EA7-E699A2F8C8AD}" presName="rootComposite3" presStyleCnt="0"/>
      <dgm:spPr/>
    </dgm:pt>
    <dgm:pt modelId="{BA507F21-0348-45F2-926E-8D3C567531DC}" type="pres">
      <dgm:prSet presAssocID="{76116A40-9BA6-4654-8EA7-E699A2F8C8AD}" presName="rootText3" presStyleLbl="asst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95F198-C747-4348-8AB0-0992AB9F9C54}" type="pres">
      <dgm:prSet presAssocID="{76116A40-9BA6-4654-8EA7-E699A2F8C8AD}" presName="rootConnector3" presStyleLbl="asst2" presStyleIdx="1" presStyleCnt="3"/>
      <dgm:spPr/>
      <dgm:t>
        <a:bodyPr/>
        <a:lstStyle/>
        <a:p>
          <a:endParaRPr lang="ru-RU"/>
        </a:p>
      </dgm:t>
    </dgm:pt>
    <dgm:pt modelId="{77D69137-99A2-402C-B6CE-7738C95E9D79}" type="pres">
      <dgm:prSet presAssocID="{76116A40-9BA6-4654-8EA7-E699A2F8C8AD}" presName="hierChild6" presStyleCnt="0"/>
      <dgm:spPr/>
    </dgm:pt>
    <dgm:pt modelId="{7D4C5611-59F1-4ADC-8E41-09A6D1DE5A07}" type="pres">
      <dgm:prSet presAssocID="{76116A40-9BA6-4654-8EA7-E699A2F8C8AD}" presName="hierChild7" presStyleCnt="0"/>
      <dgm:spPr/>
    </dgm:pt>
    <dgm:pt modelId="{AB65E687-ADD7-4960-BDEC-AD61E37C4915}" type="pres">
      <dgm:prSet presAssocID="{3D736123-F2A5-4D9F-8863-740A3E04E229}" presName="Name111" presStyleLbl="parChTrans1D3" presStyleIdx="2" presStyleCnt="3"/>
      <dgm:spPr/>
    </dgm:pt>
    <dgm:pt modelId="{34C1A796-9016-4171-B7A6-26E657AFE585}" type="pres">
      <dgm:prSet presAssocID="{2801ED88-856A-4765-9247-43FA2950F4F0}" presName="hierRoot3" presStyleCnt="0">
        <dgm:presLayoutVars>
          <dgm:hierBranch/>
        </dgm:presLayoutVars>
      </dgm:prSet>
      <dgm:spPr/>
    </dgm:pt>
    <dgm:pt modelId="{DC06B08F-CE51-40E6-85F9-507F51497F74}" type="pres">
      <dgm:prSet presAssocID="{2801ED88-856A-4765-9247-43FA2950F4F0}" presName="rootComposite3" presStyleCnt="0"/>
      <dgm:spPr/>
    </dgm:pt>
    <dgm:pt modelId="{0E144C73-058D-4AC9-BB59-C121E706C39A}" type="pres">
      <dgm:prSet presAssocID="{2801ED88-856A-4765-9247-43FA2950F4F0}" presName="rootText3" presStyleLbl="asst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CA7A2-00CB-4C3F-A949-62BA6FE4759B}" type="pres">
      <dgm:prSet presAssocID="{2801ED88-856A-4765-9247-43FA2950F4F0}" presName="rootConnector3" presStyleLbl="asst2" presStyleIdx="2" presStyleCnt="3"/>
      <dgm:spPr/>
      <dgm:t>
        <a:bodyPr/>
        <a:lstStyle/>
        <a:p>
          <a:endParaRPr lang="ru-RU"/>
        </a:p>
      </dgm:t>
    </dgm:pt>
    <dgm:pt modelId="{C2D11620-13CC-428E-A7E0-9C20391483DD}" type="pres">
      <dgm:prSet presAssocID="{2801ED88-856A-4765-9247-43FA2950F4F0}" presName="hierChild6" presStyleCnt="0"/>
      <dgm:spPr/>
    </dgm:pt>
    <dgm:pt modelId="{AA5F91BA-61C4-4BF9-B5CC-E1BF345A4A88}" type="pres">
      <dgm:prSet presAssocID="{2801ED88-856A-4765-9247-43FA2950F4F0}" presName="hierChild7" presStyleCnt="0"/>
      <dgm:spPr/>
    </dgm:pt>
    <dgm:pt modelId="{CDA82253-E80F-46C6-99E2-43270E98789E}" type="pres">
      <dgm:prSet presAssocID="{125F1457-5B0C-4A27-A8EB-6728B11D5A33}" presName="hierChild3" presStyleCnt="0"/>
      <dgm:spPr/>
    </dgm:pt>
  </dgm:ptLst>
  <dgm:cxnLst>
    <dgm:cxn modelId="{E2EC9AD1-1B3F-4D20-878B-838904E9A534}" type="presOf" srcId="{A8DE152E-C301-4E43-BEB9-D33F594D4C22}" destId="{38EA09D0-D5D3-49DF-97A0-2667077D3327}" srcOrd="0" destOrd="0" presId="urn:microsoft.com/office/officeart/2005/8/layout/orgChart1"/>
    <dgm:cxn modelId="{D48C026E-DF6C-4DE5-8D87-4CAF62D3E209}" type="presOf" srcId="{8135285F-652B-4595-B217-E8548A1D6AE1}" destId="{84729F2C-481C-4E65-A191-31609ABC4552}" srcOrd="0" destOrd="0" presId="urn:microsoft.com/office/officeart/2005/8/layout/orgChart1"/>
    <dgm:cxn modelId="{7F8F3F3E-8C42-4743-8BAA-09A73E6BCCCE}" srcId="{125F1457-5B0C-4A27-A8EB-6728B11D5A33}" destId="{8135285F-652B-4595-B217-E8548A1D6AE1}" srcOrd="2" destOrd="0" parTransId="{A2EAA1BE-BD3E-41F6-83BB-793A5923731C}" sibTransId="{837AEB7C-71DD-4B64-8BF4-DBADB47B7D4E}"/>
    <dgm:cxn modelId="{C15B71E3-1B2B-41BA-9EB9-221B5084037E}" srcId="{8135285F-652B-4595-B217-E8548A1D6AE1}" destId="{76116A40-9BA6-4654-8EA7-E699A2F8C8AD}" srcOrd="0" destOrd="0" parTransId="{CA8E2377-AE37-4CDA-AB04-5DA83F12214F}" sibTransId="{EAC557D8-3101-475E-8B2D-1D715423D07E}"/>
    <dgm:cxn modelId="{B6E0FDDD-4336-4D74-B681-B39EE9E2588F}" srcId="{125F1457-5B0C-4A27-A8EB-6728B11D5A33}" destId="{D971D36F-A37A-4EF8-BE01-67FC9A08C63B}" srcOrd="0" destOrd="0" parTransId="{A8DE152E-C301-4E43-BEB9-D33F594D4C22}" sibTransId="{2DB5D47B-9FD0-4DCB-AC9F-68601D5E3F2F}"/>
    <dgm:cxn modelId="{A2FEE3CE-3D63-417D-B8ED-D92F35D7E6AB}" type="presOf" srcId="{4A9A3792-0B47-48AD-8417-3E8EEA5C5648}" destId="{3BC7FBEF-AFC4-4873-93D0-F89B9F6FED64}" srcOrd="1" destOrd="0" presId="urn:microsoft.com/office/officeart/2005/8/layout/orgChart1"/>
    <dgm:cxn modelId="{300BC6F6-5E22-4D44-9E19-40D789F26740}" srcId="{125F1457-5B0C-4A27-A8EB-6728B11D5A33}" destId="{DDCA5EB8-AA24-43AA-A90B-11D4CEA56E68}" srcOrd="1" destOrd="0" parTransId="{84D7A8F1-47F4-4F0E-85E8-940A4F988C9D}" sibTransId="{CC6697AA-92B3-400A-9692-DE9C18583354}"/>
    <dgm:cxn modelId="{837C5759-36F6-4F53-82E7-918E063FBFD2}" type="presOf" srcId="{125F1457-5B0C-4A27-A8EB-6728B11D5A33}" destId="{DEF3CEB6-B8F7-4DD3-999F-1B248187F018}" srcOrd="0" destOrd="0" presId="urn:microsoft.com/office/officeart/2005/8/layout/orgChart1"/>
    <dgm:cxn modelId="{98E73178-FD7D-4B0E-A55C-B3D001EA0BCE}" type="presOf" srcId="{4A9A3792-0B47-48AD-8417-3E8EEA5C5648}" destId="{E85CB128-55D0-45E0-8E2C-84883110C0FD}" srcOrd="0" destOrd="0" presId="urn:microsoft.com/office/officeart/2005/8/layout/orgChart1"/>
    <dgm:cxn modelId="{C696C389-A987-4CDE-96A4-356953248727}" type="presOf" srcId="{2801ED88-856A-4765-9247-43FA2950F4F0}" destId="{19ECA7A2-00CB-4C3F-A949-62BA6FE4759B}" srcOrd="1" destOrd="0" presId="urn:microsoft.com/office/officeart/2005/8/layout/orgChart1"/>
    <dgm:cxn modelId="{3A6D6DA4-F2F8-45BE-9F85-D4B0201BDA06}" type="presOf" srcId="{DDCA5EB8-AA24-43AA-A90B-11D4CEA56E68}" destId="{063D2DA3-9506-4195-9927-6D2CDDFA4360}" srcOrd="0" destOrd="0" presId="urn:microsoft.com/office/officeart/2005/8/layout/orgChart1"/>
    <dgm:cxn modelId="{07688179-2837-4B9F-B7AB-25F77A58EE3B}" srcId="{DDCA5EB8-AA24-43AA-A90B-11D4CEA56E68}" destId="{4A9A3792-0B47-48AD-8417-3E8EEA5C5648}" srcOrd="0" destOrd="0" parTransId="{06786C00-6641-4660-8622-1F94810933CC}" sibTransId="{1A9F7EB2-EF4B-4A9C-8043-14B2F6CB2265}"/>
    <dgm:cxn modelId="{C5B6A0E3-000E-4A47-9C7C-FAB4C0DFEF8C}" type="presOf" srcId="{DDCA5EB8-AA24-43AA-A90B-11D4CEA56E68}" destId="{EBAE37B2-5041-4F8A-BAE9-863E496CF880}" srcOrd="1" destOrd="0" presId="urn:microsoft.com/office/officeart/2005/8/layout/orgChart1"/>
    <dgm:cxn modelId="{842AF38C-19AB-401D-BE6B-5B3105DC0982}" type="presOf" srcId="{125F1457-5B0C-4A27-A8EB-6728B11D5A33}" destId="{F26B3F87-0606-4AEB-BCE9-25C3D769B99F}" srcOrd="1" destOrd="0" presId="urn:microsoft.com/office/officeart/2005/8/layout/orgChart1"/>
    <dgm:cxn modelId="{29D544FF-5398-485E-98BE-6EB0FE86F565}" type="presOf" srcId="{06786C00-6641-4660-8622-1F94810933CC}" destId="{68B08A33-000A-4AFA-BD39-1A38CB8CA68F}" srcOrd="0" destOrd="0" presId="urn:microsoft.com/office/officeart/2005/8/layout/orgChart1"/>
    <dgm:cxn modelId="{B5FD00E6-77AB-4638-8470-A2D699254155}" type="presOf" srcId="{8135285F-652B-4595-B217-E8548A1D6AE1}" destId="{91812B8E-50A1-4534-BED8-B4214F15D35B}" srcOrd="1" destOrd="0" presId="urn:microsoft.com/office/officeart/2005/8/layout/orgChart1"/>
    <dgm:cxn modelId="{F3D7308A-5D32-4438-AD89-E7E0275305DB}" type="presOf" srcId="{D971D36F-A37A-4EF8-BE01-67FC9A08C63B}" destId="{5F628261-D92D-4B61-960E-13B838D93B4F}" srcOrd="1" destOrd="0" presId="urn:microsoft.com/office/officeart/2005/8/layout/orgChart1"/>
    <dgm:cxn modelId="{D532523B-F1B5-4B63-B310-784FBCBDDBEA}" type="presOf" srcId="{84D7A8F1-47F4-4F0E-85E8-940A4F988C9D}" destId="{BDB6E582-6177-462C-981A-84E822141594}" srcOrd="0" destOrd="0" presId="urn:microsoft.com/office/officeart/2005/8/layout/orgChart1"/>
    <dgm:cxn modelId="{BB0C0995-B4F1-47EF-BFF6-66F30763D5AB}" srcId="{16991035-8E98-4332-B3CD-A3B731012C65}" destId="{125F1457-5B0C-4A27-A8EB-6728B11D5A33}" srcOrd="0" destOrd="0" parTransId="{31F7BAE3-7808-4575-AF94-06FDCC19DF75}" sibTransId="{EB1DD008-DC0C-4333-AB98-388C3B0B399A}"/>
    <dgm:cxn modelId="{83577BEE-9AF7-484E-BD11-C94437A27536}" type="presOf" srcId="{76116A40-9BA6-4654-8EA7-E699A2F8C8AD}" destId="{1095F198-C747-4348-8AB0-0992AB9F9C54}" srcOrd="1" destOrd="0" presId="urn:microsoft.com/office/officeart/2005/8/layout/orgChart1"/>
    <dgm:cxn modelId="{C4CFB3EC-8132-4EF4-8C55-AB3962E855BD}" type="presOf" srcId="{76116A40-9BA6-4654-8EA7-E699A2F8C8AD}" destId="{BA507F21-0348-45F2-926E-8D3C567531DC}" srcOrd="0" destOrd="0" presId="urn:microsoft.com/office/officeart/2005/8/layout/orgChart1"/>
    <dgm:cxn modelId="{D8F3D301-BC82-4297-A8D0-99F5256C0DFC}" type="presOf" srcId="{2801ED88-856A-4765-9247-43FA2950F4F0}" destId="{0E144C73-058D-4AC9-BB59-C121E706C39A}" srcOrd="0" destOrd="0" presId="urn:microsoft.com/office/officeart/2005/8/layout/orgChart1"/>
    <dgm:cxn modelId="{6517064D-7D8E-4031-BE79-E2DAB2F44987}" type="presOf" srcId="{3D736123-F2A5-4D9F-8863-740A3E04E229}" destId="{AB65E687-ADD7-4960-BDEC-AD61E37C4915}" srcOrd="0" destOrd="0" presId="urn:microsoft.com/office/officeart/2005/8/layout/orgChart1"/>
    <dgm:cxn modelId="{40F42B04-F11B-405C-8956-66F6C262BECA}" type="presOf" srcId="{16991035-8E98-4332-B3CD-A3B731012C65}" destId="{1F1C2EC2-8DE6-403D-AAE4-AAF0E889839F}" srcOrd="0" destOrd="0" presId="urn:microsoft.com/office/officeart/2005/8/layout/orgChart1"/>
    <dgm:cxn modelId="{60C88C19-A15B-456A-8A47-9C03CCC0F7BA}" type="presOf" srcId="{A2EAA1BE-BD3E-41F6-83BB-793A5923731C}" destId="{CF920C92-117B-4DA9-9BEA-2109FED1A98C}" srcOrd="0" destOrd="0" presId="urn:microsoft.com/office/officeart/2005/8/layout/orgChart1"/>
    <dgm:cxn modelId="{A0E86186-59A7-412D-AE60-CB4824D1BEA9}" type="presOf" srcId="{CA8E2377-AE37-4CDA-AB04-5DA83F12214F}" destId="{389FEE77-C5A0-450B-A927-80CFDB674EB6}" srcOrd="0" destOrd="0" presId="urn:microsoft.com/office/officeart/2005/8/layout/orgChart1"/>
    <dgm:cxn modelId="{FB2D57B2-99D4-4EFD-8B6C-33956DAEB6E8}" type="presOf" srcId="{D971D36F-A37A-4EF8-BE01-67FC9A08C63B}" destId="{1B3ACF07-DE14-4499-B67F-71DD4B9BA9D5}" srcOrd="0" destOrd="0" presId="urn:microsoft.com/office/officeart/2005/8/layout/orgChart1"/>
    <dgm:cxn modelId="{D0CC9B95-D404-449F-8E95-B19C8F052EF6}" srcId="{8135285F-652B-4595-B217-E8548A1D6AE1}" destId="{2801ED88-856A-4765-9247-43FA2950F4F0}" srcOrd="1" destOrd="0" parTransId="{3D736123-F2A5-4D9F-8863-740A3E04E229}" sibTransId="{E4F01144-934D-448A-A392-890917FDC4DE}"/>
    <dgm:cxn modelId="{B8FC6480-EF15-4C2E-ABEF-AB8BD8E46939}" type="presParOf" srcId="{1F1C2EC2-8DE6-403D-AAE4-AAF0E889839F}" destId="{49803648-3B0E-4746-BE83-8D37B2497283}" srcOrd="0" destOrd="0" presId="urn:microsoft.com/office/officeart/2005/8/layout/orgChart1"/>
    <dgm:cxn modelId="{E693A460-CBA3-4BC4-B98B-C803359B6E44}" type="presParOf" srcId="{49803648-3B0E-4746-BE83-8D37B2497283}" destId="{26E5CEC6-38B5-4683-8351-D9933B0D3A0D}" srcOrd="0" destOrd="0" presId="urn:microsoft.com/office/officeart/2005/8/layout/orgChart1"/>
    <dgm:cxn modelId="{69627F55-91E7-4C0E-AEA6-391600AEA304}" type="presParOf" srcId="{26E5CEC6-38B5-4683-8351-D9933B0D3A0D}" destId="{DEF3CEB6-B8F7-4DD3-999F-1B248187F018}" srcOrd="0" destOrd="0" presId="urn:microsoft.com/office/officeart/2005/8/layout/orgChart1"/>
    <dgm:cxn modelId="{076DBDAA-DAB8-4DDE-ADCD-B50D6D0BB061}" type="presParOf" srcId="{26E5CEC6-38B5-4683-8351-D9933B0D3A0D}" destId="{F26B3F87-0606-4AEB-BCE9-25C3D769B99F}" srcOrd="1" destOrd="0" presId="urn:microsoft.com/office/officeart/2005/8/layout/orgChart1"/>
    <dgm:cxn modelId="{39BA8E54-E459-48EC-AFCB-E202E64D40AD}" type="presParOf" srcId="{49803648-3B0E-4746-BE83-8D37B2497283}" destId="{749375B8-E120-42FD-9BD1-B67C0F282533}" srcOrd="1" destOrd="0" presId="urn:microsoft.com/office/officeart/2005/8/layout/orgChart1"/>
    <dgm:cxn modelId="{021C8389-2180-475F-943E-AED24670A10D}" type="presParOf" srcId="{749375B8-E120-42FD-9BD1-B67C0F282533}" destId="{38EA09D0-D5D3-49DF-97A0-2667077D3327}" srcOrd="0" destOrd="0" presId="urn:microsoft.com/office/officeart/2005/8/layout/orgChart1"/>
    <dgm:cxn modelId="{CEB8922F-3126-4553-98D4-707D53925703}" type="presParOf" srcId="{749375B8-E120-42FD-9BD1-B67C0F282533}" destId="{FA860D9D-D72E-4B68-8E3F-CF02B87AE894}" srcOrd="1" destOrd="0" presId="urn:microsoft.com/office/officeart/2005/8/layout/orgChart1"/>
    <dgm:cxn modelId="{19410F50-0CA4-40B3-9B01-865B36B6A7C3}" type="presParOf" srcId="{FA860D9D-D72E-4B68-8E3F-CF02B87AE894}" destId="{E2E2E917-EE14-42AE-A569-0CD616F81144}" srcOrd="0" destOrd="0" presId="urn:microsoft.com/office/officeart/2005/8/layout/orgChart1"/>
    <dgm:cxn modelId="{125EF7C6-B85F-47D4-ABCD-9B5BE98C169E}" type="presParOf" srcId="{E2E2E917-EE14-42AE-A569-0CD616F81144}" destId="{1B3ACF07-DE14-4499-B67F-71DD4B9BA9D5}" srcOrd="0" destOrd="0" presId="urn:microsoft.com/office/officeart/2005/8/layout/orgChart1"/>
    <dgm:cxn modelId="{28519B7C-64D8-4DBA-BDFA-A90BBE2F1E65}" type="presParOf" srcId="{E2E2E917-EE14-42AE-A569-0CD616F81144}" destId="{5F628261-D92D-4B61-960E-13B838D93B4F}" srcOrd="1" destOrd="0" presId="urn:microsoft.com/office/officeart/2005/8/layout/orgChart1"/>
    <dgm:cxn modelId="{1DA78232-B81B-497E-9A74-3376C508C0C9}" type="presParOf" srcId="{FA860D9D-D72E-4B68-8E3F-CF02B87AE894}" destId="{1B91F73A-FC18-4271-BAC6-35F3CF20611B}" srcOrd="1" destOrd="0" presId="urn:microsoft.com/office/officeart/2005/8/layout/orgChart1"/>
    <dgm:cxn modelId="{7DD96759-C785-4739-AA08-8E0BA833D7F8}" type="presParOf" srcId="{FA860D9D-D72E-4B68-8E3F-CF02B87AE894}" destId="{92AE2E55-13E2-46B7-8753-5B0144016791}" srcOrd="2" destOrd="0" presId="urn:microsoft.com/office/officeart/2005/8/layout/orgChart1"/>
    <dgm:cxn modelId="{CA786018-3B83-4684-9A12-3C0814641F7D}" type="presParOf" srcId="{749375B8-E120-42FD-9BD1-B67C0F282533}" destId="{BDB6E582-6177-462C-981A-84E822141594}" srcOrd="2" destOrd="0" presId="urn:microsoft.com/office/officeart/2005/8/layout/orgChart1"/>
    <dgm:cxn modelId="{CCFC99A6-912B-4384-A2EE-137E0F2AC7D6}" type="presParOf" srcId="{749375B8-E120-42FD-9BD1-B67C0F282533}" destId="{EDA48727-ED51-4684-8D62-472D2BADD338}" srcOrd="3" destOrd="0" presId="urn:microsoft.com/office/officeart/2005/8/layout/orgChart1"/>
    <dgm:cxn modelId="{84C67D6E-3438-44CE-9EA5-3400F2190088}" type="presParOf" srcId="{EDA48727-ED51-4684-8D62-472D2BADD338}" destId="{C060927A-51E5-48E1-9D09-2CF26F7FD246}" srcOrd="0" destOrd="0" presId="urn:microsoft.com/office/officeart/2005/8/layout/orgChart1"/>
    <dgm:cxn modelId="{D7C4FEC6-A581-42F6-B0ED-651294587225}" type="presParOf" srcId="{C060927A-51E5-48E1-9D09-2CF26F7FD246}" destId="{063D2DA3-9506-4195-9927-6D2CDDFA4360}" srcOrd="0" destOrd="0" presId="urn:microsoft.com/office/officeart/2005/8/layout/orgChart1"/>
    <dgm:cxn modelId="{10FF72E2-685C-4577-80F3-C5A037DD8965}" type="presParOf" srcId="{C060927A-51E5-48E1-9D09-2CF26F7FD246}" destId="{EBAE37B2-5041-4F8A-BAE9-863E496CF880}" srcOrd="1" destOrd="0" presId="urn:microsoft.com/office/officeart/2005/8/layout/orgChart1"/>
    <dgm:cxn modelId="{BE803263-1A32-43E1-ACAA-AD91A1D60673}" type="presParOf" srcId="{EDA48727-ED51-4684-8D62-472D2BADD338}" destId="{6A3BF52D-88BA-458A-A8D1-C4CA98933C4B}" srcOrd="1" destOrd="0" presId="urn:microsoft.com/office/officeart/2005/8/layout/orgChart1"/>
    <dgm:cxn modelId="{745D4A13-46AC-4E60-87EE-309D373AA65E}" type="presParOf" srcId="{EDA48727-ED51-4684-8D62-472D2BADD338}" destId="{C1EC5446-5996-4C29-81A0-5962026A98A5}" srcOrd="2" destOrd="0" presId="urn:microsoft.com/office/officeart/2005/8/layout/orgChart1"/>
    <dgm:cxn modelId="{0272D51D-D699-4488-897D-E938C12B30F4}" type="presParOf" srcId="{C1EC5446-5996-4C29-81A0-5962026A98A5}" destId="{68B08A33-000A-4AFA-BD39-1A38CB8CA68F}" srcOrd="0" destOrd="0" presId="urn:microsoft.com/office/officeart/2005/8/layout/orgChart1"/>
    <dgm:cxn modelId="{60988F7E-FD10-4035-822E-A108E3CF32AF}" type="presParOf" srcId="{C1EC5446-5996-4C29-81A0-5962026A98A5}" destId="{B324BB41-DF5C-4A62-9685-EE41AD26A56D}" srcOrd="1" destOrd="0" presId="urn:microsoft.com/office/officeart/2005/8/layout/orgChart1"/>
    <dgm:cxn modelId="{241AFFBE-904E-4BC2-962C-A72071BCF7D4}" type="presParOf" srcId="{B324BB41-DF5C-4A62-9685-EE41AD26A56D}" destId="{512C13B3-0875-4673-AA37-74B3D51FDAA2}" srcOrd="0" destOrd="0" presId="urn:microsoft.com/office/officeart/2005/8/layout/orgChart1"/>
    <dgm:cxn modelId="{BC3673ED-2818-4035-A678-607E3872FD84}" type="presParOf" srcId="{512C13B3-0875-4673-AA37-74B3D51FDAA2}" destId="{E85CB128-55D0-45E0-8E2C-84883110C0FD}" srcOrd="0" destOrd="0" presId="urn:microsoft.com/office/officeart/2005/8/layout/orgChart1"/>
    <dgm:cxn modelId="{C7CDF787-A6C0-4056-9476-43CC7B3B7FDE}" type="presParOf" srcId="{512C13B3-0875-4673-AA37-74B3D51FDAA2}" destId="{3BC7FBEF-AFC4-4873-93D0-F89B9F6FED64}" srcOrd="1" destOrd="0" presId="urn:microsoft.com/office/officeart/2005/8/layout/orgChart1"/>
    <dgm:cxn modelId="{788478EB-0C55-4222-9819-E377DDF6EE27}" type="presParOf" srcId="{B324BB41-DF5C-4A62-9685-EE41AD26A56D}" destId="{2BBEB998-AD94-437E-BDA6-4D4E6CC84318}" srcOrd="1" destOrd="0" presId="urn:microsoft.com/office/officeart/2005/8/layout/orgChart1"/>
    <dgm:cxn modelId="{39819429-4C5A-4375-B9C5-395C10E6D691}" type="presParOf" srcId="{B324BB41-DF5C-4A62-9685-EE41AD26A56D}" destId="{1C7470C4-4FC7-4048-9164-D1BD53ED39F1}" srcOrd="2" destOrd="0" presId="urn:microsoft.com/office/officeart/2005/8/layout/orgChart1"/>
    <dgm:cxn modelId="{2096BD8A-B3CC-494B-8CDF-E7FABB734D30}" type="presParOf" srcId="{749375B8-E120-42FD-9BD1-B67C0F282533}" destId="{CF920C92-117B-4DA9-9BEA-2109FED1A98C}" srcOrd="4" destOrd="0" presId="urn:microsoft.com/office/officeart/2005/8/layout/orgChart1"/>
    <dgm:cxn modelId="{C67BC603-5E19-4BDA-937E-633A24C853F2}" type="presParOf" srcId="{749375B8-E120-42FD-9BD1-B67C0F282533}" destId="{507C288F-ED39-449C-A879-9B25F4A0D50C}" srcOrd="5" destOrd="0" presId="urn:microsoft.com/office/officeart/2005/8/layout/orgChart1"/>
    <dgm:cxn modelId="{E8507DFC-851B-40F5-98DA-6234B26169E2}" type="presParOf" srcId="{507C288F-ED39-449C-A879-9B25F4A0D50C}" destId="{9995E06D-3F13-4741-AD31-B414D7381C77}" srcOrd="0" destOrd="0" presId="urn:microsoft.com/office/officeart/2005/8/layout/orgChart1"/>
    <dgm:cxn modelId="{1212BFD4-29B8-474D-A6AA-7A40FE60544E}" type="presParOf" srcId="{9995E06D-3F13-4741-AD31-B414D7381C77}" destId="{84729F2C-481C-4E65-A191-31609ABC4552}" srcOrd="0" destOrd="0" presId="urn:microsoft.com/office/officeart/2005/8/layout/orgChart1"/>
    <dgm:cxn modelId="{7C5A3641-7976-4325-B255-C75BD889BEA7}" type="presParOf" srcId="{9995E06D-3F13-4741-AD31-B414D7381C77}" destId="{91812B8E-50A1-4534-BED8-B4214F15D35B}" srcOrd="1" destOrd="0" presId="urn:microsoft.com/office/officeart/2005/8/layout/orgChart1"/>
    <dgm:cxn modelId="{526683E6-BF2E-4E36-ADCE-19C22DD53CF6}" type="presParOf" srcId="{507C288F-ED39-449C-A879-9B25F4A0D50C}" destId="{62A558DF-4143-49B7-B4E1-D2ED21D3AA05}" srcOrd="1" destOrd="0" presId="urn:microsoft.com/office/officeart/2005/8/layout/orgChart1"/>
    <dgm:cxn modelId="{2DB1E74B-4804-41A3-BD11-ABDEBE12F466}" type="presParOf" srcId="{507C288F-ED39-449C-A879-9B25F4A0D50C}" destId="{56997CBA-6907-4BAA-BA16-30F57C5BCC98}" srcOrd="2" destOrd="0" presId="urn:microsoft.com/office/officeart/2005/8/layout/orgChart1"/>
    <dgm:cxn modelId="{FE6F5057-5B07-411A-A8A9-A2D75F653941}" type="presParOf" srcId="{56997CBA-6907-4BAA-BA16-30F57C5BCC98}" destId="{389FEE77-C5A0-450B-A927-80CFDB674EB6}" srcOrd="0" destOrd="0" presId="urn:microsoft.com/office/officeart/2005/8/layout/orgChart1"/>
    <dgm:cxn modelId="{D4C4069A-FF31-4230-9559-040F8F9052B1}" type="presParOf" srcId="{56997CBA-6907-4BAA-BA16-30F57C5BCC98}" destId="{2DEEC942-1DE3-4F94-93F9-3AF701FD9127}" srcOrd="1" destOrd="0" presId="urn:microsoft.com/office/officeart/2005/8/layout/orgChart1"/>
    <dgm:cxn modelId="{B65EB073-ADEA-4C21-B6E3-54975E7D5C7F}" type="presParOf" srcId="{2DEEC942-1DE3-4F94-93F9-3AF701FD9127}" destId="{9C8D6541-2B60-4D47-970C-D043CA85BAFF}" srcOrd="0" destOrd="0" presId="urn:microsoft.com/office/officeart/2005/8/layout/orgChart1"/>
    <dgm:cxn modelId="{AF4E617F-7833-489D-81A6-4A6599BBFB90}" type="presParOf" srcId="{9C8D6541-2B60-4D47-970C-D043CA85BAFF}" destId="{BA507F21-0348-45F2-926E-8D3C567531DC}" srcOrd="0" destOrd="0" presId="urn:microsoft.com/office/officeart/2005/8/layout/orgChart1"/>
    <dgm:cxn modelId="{D9D67D83-3162-46F2-BBEC-A21AC1201B20}" type="presParOf" srcId="{9C8D6541-2B60-4D47-970C-D043CA85BAFF}" destId="{1095F198-C747-4348-8AB0-0992AB9F9C54}" srcOrd="1" destOrd="0" presId="urn:microsoft.com/office/officeart/2005/8/layout/orgChart1"/>
    <dgm:cxn modelId="{4332FDC8-9828-4D3E-B2F9-68E894ACFD0D}" type="presParOf" srcId="{2DEEC942-1DE3-4F94-93F9-3AF701FD9127}" destId="{77D69137-99A2-402C-B6CE-7738C95E9D79}" srcOrd="1" destOrd="0" presId="urn:microsoft.com/office/officeart/2005/8/layout/orgChart1"/>
    <dgm:cxn modelId="{8C2301E2-6935-4E98-ACD5-C866A0F8FFFF}" type="presParOf" srcId="{2DEEC942-1DE3-4F94-93F9-3AF701FD9127}" destId="{7D4C5611-59F1-4ADC-8E41-09A6D1DE5A07}" srcOrd="2" destOrd="0" presId="urn:microsoft.com/office/officeart/2005/8/layout/orgChart1"/>
    <dgm:cxn modelId="{EFD151F2-170C-49FC-A97B-1A05FD1E5D48}" type="presParOf" srcId="{56997CBA-6907-4BAA-BA16-30F57C5BCC98}" destId="{AB65E687-ADD7-4960-BDEC-AD61E37C4915}" srcOrd="2" destOrd="0" presId="urn:microsoft.com/office/officeart/2005/8/layout/orgChart1"/>
    <dgm:cxn modelId="{1C7596A2-BC12-4F9C-92C6-AD0BF1D71364}" type="presParOf" srcId="{56997CBA-6907-4BAA-BA16-30F57C5BCC98}" destId="{34C1A796-9016-4171-B7A6-26E657AFE585}" srcOrd="3" destOrd="0" presId="urn:microsoft.com/office/officeart/2005/8/layout/orgChart1"/>
    <dgm:cxn modelId="{34905E3A-0DE2-4415-857B-4AA970BB01F2}" type="presParOf" srcId="{34C1A796-9016-4171-B7A6-26E657AFE585}" destId="{DC06B08F-CE51-40E6-85F9-507F51497F74}" srcOrd="0" destOrd="0" presId="urn:microsoft.com/office/officeart/2005/8/layout/orgChart1"/>
    <dgm:cxn modelId="{12055ABB-A9FC-426A-A5D9-9B504AEAA5FC}" type="presParOf" srcId="{DC06B08F-CE51-40E6-85F9-507F51497F74}" destId="{0E144C73-058D-4AC9-BB59-C121E706C39A}" srcOrd="0" destOrd="0" presId="urn:microsoft.com/office/officeart/2005/8/layout/orgChart1"/>
    <dgm:cxn modelId="{EFD7905A-ECF8-4A45-ACC2-74A23DFB4099}" type="presParOf" srcId="{DC06B08F-CE51-40E6-85F9-507F51497F74}" destId="{19ECA7A2-00CB-4C3F-A949-62BA6FE4759B}" srcOrd="1" destOrd="0" presId="urn:microsoft.com/office/officeart/2005/8/layout/orgChart1"/>
    <dgm:cxn modelId="{E7A5AA5F-4F2D-4BF3-9CF0-D3DD5A6017F5}" type="presParOf" srcId="{34C1A796-9016-4171-B7A6-26E657AFE585}" destId="{C2D11620-13CC-428E-A7E0-9C20391483DD}" srcOrd="1" destOrd="0" presId="urn:microsoft.com/office/officeart/2005/8/layout/orgChart1"/>
    <dgm:cxn modelId="{1900F54E-AE00-42D9-8269-07C8C327F93F}" type="presParOf" srcId="{34C1A796-9016-4171-B7A6-26E657AFE585}" destId="{AA5F91BA-61C4-4BF9-B5CC-E1BF345A4A88}" srcOrd="2" destOrd="0" presId="urn:microsoft.com/office/officeart/2005/8/layout/orgChart1"/>
    <dgm:cxn modelId="{05A1F488-91EC-46B7-95C0-C4C6678EA83A}" type="presParOf" srcId="{49803648-3B0E-4746-BE83-8D37B2497283}" destId="{CDA82253-E80F-46C6-99E2-43270E9878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501894-982C-42A3-BE63-C408A237A24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C4178-9FF8-4387-8328-0448AA89E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453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3700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881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05689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13574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5414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n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gradFill flip="none" rotWithShape="1">
                  <a:gsLst>
                    <a:gs pos="0">
                      <a:schemeClr val="accent1">
                        <a:lumMod val="5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  <a:alpha val="79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241300" dist="38100" dir="5400000" rotWithShape="0">
                    <a:schemeClr val="bg2">
                      <a:lumMod val="10000"/>
                      <a:alpha val="3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scene3d>
              <a:camera prst="orthographicFront"/>
              <a:lightRig rig="threePt" dir="t"/>
            </a:scene3d>
            <a:sp3d extrusionH="57150" contourW="12700">
              <a:bevelT w="82550" h="38100" prst="coolSlant"/>
              <a:contourClr>
                <a:schemeClr val="bg2">
                  <a:lumMod val="25000"/>
                </a:schemeClr>
              </a:contourClr>
            </a:sp3d>
          </a:bodyPr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7DAF-3B71-4A7E-8FC1-861FDC33B703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86BD-2602-4DFC-9C00-3D7DE9964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0A301-059C-47FA-97A5-4B400755FDB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E9D08-C8E0-4C4C-84E1-5FCB2CDA6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571500"/>
            <a:ext cx="6400800" cy="846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14438" y="1600200"/>
            <a:ext cx="7472362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3F422-C1BF-41BA-B3F6-7AD8980F893D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5FBA-94B8-41B3-ACAE-A8AB86AD2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00452-5139-4B48-95B6-E9DDF949C99A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6A7D-3FDD-47FA-8481-A97355A75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A2B9-311C-4264-90D7-8C110636673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5AB57-3DEC-4F79-965D-025B2F280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65193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0305"/>
            <a:ext cx="4040188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65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0305"/>
            <a:ext cx="4041775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DBE76-F144-4CDF-B82C-F0890B968FF5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439A-654C-4E9D-89FF-78819906A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73919-BAC7-4AFD-BB4E-A6CC359D69E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7798-87F6-4AE8-BAD7-1AA1900C6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6B749-0D4E-4E90-ABE4-5919E471BCDD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22F44-5AB7-4EBB-817F-0A4B238F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DADD6-0663-4CBC-9B6D-42805B5EF49E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CFBFB-CBAD-4E3E-A128-85F079B14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71D75-4FBD-495E-ACD1-B137B509C2A5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7209C-13E5-4712-960A-016515128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515F5-223F-44FF-84A9-230FE344B241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342C8-2E72-464A-AE1E-7670301D4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571500"/>
            <a:ext cx="6400800" cy="8461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perspectiveRelaxedModerately">
                <a:rot lat="19800000" lon="0" rev="0"/>
              </a:camera>
              <a:lightRig rig="threePt" dir="t"/>
            </a:scene3d>
            <a:sp3d extrusionH="57150" prstMaterial="dkEdge">
              <a:bevelT w="38100" h="38100"/>
              <a:bevelB w="82550" h="38100" prst="coolSlant"/>
            </a:sp3d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4438" y="1600200"/>
            <a:ext cx="74723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EB0D35-4639-45B2-A006-9FFF28F139DF}" type="datetimeFigureOut">
              <a:rPr lang="ru-RU"/>
              <a:pPr>
                <a:defRPr/>
              </a:pPr>
              <a:t>27.09.2014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5EACE6-F6CC-437C-A3C1-1AC42BF98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3200" kern="1200" dirty="0">
          <a:ln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9000"/>
                </a:schemeClr>
              </a:gs>
            </a:gsLst>
            <a:lin ang="5400000" scaled="0"/>
            <a:tileRect/>
          </a:gradFill>
          <a:effectLst>
            <a:outerShdw blurRad="241300" dist="38100" dir="5400000" rotWithShape="0">
              <a:schemeClr val="bg2">
                <a:lumMod val="10000"/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rgbClr val="77275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>
          <a:xfrm>
            <a:off x="914400" y="0"/>
            <a:ext cx="8077200" cy="6629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Неправильное окончание имен существительных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Родительный падеж, множественное число: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i="0" smtClean="0"/>
              <a:t>     </a:t>
            </a:r>
            <a:r>
              <a:rPr lang="ru-RU" sz="2000" b="1" i="0" smtClean="0"/>
              <a:t>с окончанием </a:t>
            </a:r>
            <a:r>
              <a:rPr lang="ru-RU" sz="2000" b="1" smtClean="0"/>
              <a:t>– ей</a:t>
            </a:r>
            <a:r>
              <a:rPr lang="ru-RU" sz="2000" b="1" i="0" smtClean="0"/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карандашов, ежов, дверев, этажов;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i="0" smtClean="0"/>
              <a:t>     </a:t>
            </a:r>
            <a:r>
              <a:rPr lang="ru-RU" sz="2000" b="1" i="0" smtClean="0"/>
              <a:t>с нулевым окончанием </a:t>
            </a:r>
            <a:r>
              <a:rPr lang="ru-RU" sz="2000" b="1" i="0" smtClean="0">
                <a:solidFill>
                  <a:srgbClr val="FF0000"/>
                </a:solidFill>
              </a:rPr>
              <a:t>ночов, девочков, дверков, куклов, книгов,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Родительный падеж, единственное число: </a:t>
            </a:r>
            <a:r>
              <a:rPr lang="ru-RU" sz="2000" b="1" i="0" smtClean="0">
                <a:solidFill>
                  <a:srgbClr val="FF0000"/>
                </a:solidFill>
              </a:rPr>
              <a:t>у кукле, у сестре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Винительный падеж одушевленных и неодушевленных имен</a:t>
            </a:r>
            <a:r>
              <a:rPr lang="en-US" sz="2000" b="1" i="0" smtClean="0"/>
              <a:t>  </a:t>
            </a:r>
            <a:r>
              <a:rPr lang="ru-RU" sz="2000" b="1" i="0" smtClean="0">
                <a:solidFill>
                  <a:srgbClr val="FF0000"/>
                </a:solidFill>
              </a:rPr>
              <a:t>существительных:Папа подарил мне слоненочек. Сережа</a:t>
            </a:r>
            <a:r>
              <a:rPr lang="en-US" sz="2000" b="1" i="0" smtClean="0">
                <a:solidFill>
                  <a:srgbClr val="FF0000"/>
                </a:solidFill>
              </a:rPr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поймал</a:t>
            </a:r>
            <a:r>
              <a:rPr lang="en-US" sz="2000" b="1" i="0" smtClean="0">
                <a:solidFill>
                  <a:srgbClr val="FF0000"/>
                </a:solidFill>
              </a:rPr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сом.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Предложный падеж неодушевленных имен существительных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мужского рода: </a:t>
            </a:r>
            <a:r>
              <a:rPr lang="ru-RU" sz="2000" b="1" i="0" smtClean="0">
                <a:solidFill>
                  <a:srgbClr val="FF0000"/>
                </a:solidFill>
              </a:rPr>
              <a:t>в лесе, в саде, в носе;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Склонение несклоняемых </a:t>
            </a:r>
            <a:r>
              <a:rPr lang="ru-RU" sz="2000" b="1" i="0" smtClean="0">
                <a:solidFill>
                  <a:srgbClr val="FF0000"/>
                </a:solidFill>
              </a:rPr>
              <a:t>существительных: на польте, на пианине,</a:t>
            </a:r>
            <a:r>
              <a:rPr lang="en-US" sz="2000" b="1" i="0" smtClean="0">
                <a:solidFill>
                  <a:srgbClr val="FF0000"/>
                </a:solidFill>
              </a:rPr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кофий, кофию, в кине.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Образование множественного числа существительных,</a:t>
            </a:r>
            <a:r>
              <a:rPr lang="en-US" sz="2000" b="1" i="0" smtClean="0"/>
              <a:t> </a:t>
            </a:r>
            <a:r>
              <a:rPr lang="ru-RU" sz="2000" b="1" i="0" smtClean="0"/>
              <a:t>обозначающих детенышей животных: </a:t>
            </a:r>
            <a:r>
              <a:rPr lang="ru-RU" sz="2000" b="1" i="0" smtClean="0">
                <a:solidFill>
                  <a:srgbClr val="FF0000"/>
                </a:solidFill>
              </a:rPr>
              <a:t>ягненки, жеребёнки,</a:t>
            </a:r>
            <a:r>
              <a:rPr lang="en-US" sz="2000" b="1" i="0" smtClean="0">
                <a:solidFill>
                  <a:srgbClr val="FF0000"/>
                </a:solidFill>
              </a:rPr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котенки, свиненки.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Изменение рода существительных: </a:t>
            </a:r>
            <a:r>
              <a:rPr lang="ru-RU" sz="2000" b="1" i="0" smtClean="0">
                <a:solidFill>
                  <a:srgbClr val="FF0000"/>
                </a:solidFill>
              </a:rPr>
              <a:t>большой яблок, купи мороженую,</a:t>
            </a:r>
            <a:r>
              <a:rPr lang="en-US" sz="2000" b="1" i="0" smtClean="0">
                <a:solidFill>
                  <a:srgbClr val="FF0000"/>
                </a:solidFill>
              </a:rPr>
              <a:t> </a:t>
            </a:r>
            <a:r>
              <a:rPr lang="ru-RU" sz="2000" b="1" i="0" smtClean="0">
                <a:solidFill>
                  <a:srgbClr val="FF0000"/>
                </a:solidFill>
              </a:rPr>
              <a:t>папа ушла, платье зеленая, теплая молоко, одеяло разорвалась.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i="0" smtClean="0"/>
              <a:t>Образование глагольных форм.Повелительное наклонение: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ru-RU" sz="2000" b="1" i="0" smtClean="0"/>
              <a:t>   </a:t>
            </a:r>
            <a:r>
              <a:rPr lang="ru-RU" sz="2000" b="1" i="0" smtClean="0">
                <a:solidFill>
                  <a:srgbClr val="FF0000"/>
                </a:solidFill>
              </a:rPr>
              <a:t>Искай (ищу), спей (спой), скакай (скачи), ехай (езжай), склади (сложи);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630238"/>
          <a:ext cx="9144000" cy="5846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3886200" y="129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1295400" y="1447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1295400" y="144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4" name="Line 21"/>
          <p:cNvSpPr>
            <a:spLocks noChangeShapeType="1"/>
          </p:cNvSpPr>
          <p:nvPr/>
        </p:nvSpPr>
        <p:spPr bwMode="auto">
          <a:xfrm>
            <a:off x="6781800" y="129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5" name="Line 22"/>
          <p:cNvSpPr>
            <a:spLocks noChangeShapeType="1"/>
          </p:cNvSpPr>
          <p:nvPr/>
        </p:nvSpPr>
        <p:spPr bwMode="auto">
          <a:xfrm flipH="1">
            <a:off x="3200400" y="4038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6" name="Line 23"/>
          <p:cNvSpPr>
            <a:spLocks noChangeShapeType="1"/>
          </p:cNvSpPr>
          <p:nvPr/>
        </p:nvSpPr>
        <p:spPr bwMode="auto">
          <a:xfrm>
            <a:off x="4419600" y="3962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607" name="Line 24"/>
          <p:cNvSpPr>
            <a:spLocks noChangeShapeType="1"/>
          </p:cNvSpPr>
          <p:nvPr/>
        </p:nvSpPr>
        <p:spPr bwMode="auto">
          <a:xfrm>
            <a:off x="7162800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6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9635" name="Picture 4" descr="j043945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2971800" y="11430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solidFill>
                <a:srgbClr val="292929"/>
              </a:solidFill>
            </a:endParaRPr>
          </a:p>
        </p:txBody>
      </p:sp>
      <p:sp>
        <p:nvSpPr>
          <p:cNvPr id="69637" name="Rectangle 6"/>
          <p:cNvSpPr>
            <a:spLocks noChangeArrowheads="1"/>
          </p:cNvSpPr>
          <p:nvPr/>
        </p:nvSpPr>
        <p:spPr bwMode="auto">
          <a:xfrm>
            <a:off x="2971800" y="457200"/>
            <a:ext cx="3962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Методические приемы для</a:t>
            </a:r>
            <a:br>
              <a:rPr lang="ru-RU" b="1" i="1">
                <a:solidFill>
                  <a:srgbClr val="FF0000"/>
                </a:solidFill>
              </a:rPr>
            </a:br>
            <a:r>
              <a:rPr lang="ru-RU" b="1" i="1">
                <a:solidFill>
                  <a:srgbClr val="FF0000"/>
                </a:solidFill>
              </a:rPr>
              <a:t>обучения грамматическим</a:t>
            </a:r>
            <a:br>
              <a:rPr lang="ru-RU" b="1" i="1">
                <a:solidFill>
                  <a:srgbClr val="FF0000"/>
                </a:solidFill>
              </a:rPr>
            </a:br>
            <a:r>
              <a:rPr lang="ru-RU" b="1" i="1">
                <a:solidFill>
                  <a:srgbClr val="FF0000"/>
                </a:solidFill>
              </a:rPr>
              <a:t>навыкам</a:t>
            </a:r>
          </a:p>
        </p:txBody>
      </p:sp>
      <p:sp>
        <p:nvSpPr>
          <p:cNvPr id="69638" name="Rectangle 7"/>
          <p:cNvSpPr>
            <a:spLocks noChangeArrowheads="1"/>
          </p:cNvSpPr>
          <p:nvPr/>
        </p:nvSpPr>
        <p:spPr bwMode="auto">
          <a:xfrm>
            <a:off x="2971800" y="1600200"/>
            <a:ext cx="39624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Образец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Объяснение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Сравнение двух форм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Повторение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Создание проблемной ситуации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Подсказ нужной формы</a:t>
            </a:r>
          </a:p>
          <a:p>
            <a:pPr>
              <a:buFontTx/>
              <a:buChar char="•"/>
            </a:pPr>
            <a:endParaRPr lang="ru-RU" b="1" i="1">
              <a:solidFill>
                <a:srgbClr val="772754"/>
              </a:solidFill>
            </a:endParaRPr>
          </a:p>
          <a:p>
            <a:pPr>
              <a:buFontTx/>
              <a:buChar char="•"/>
            </a:pPr>
            <a:r>
              <a:rPr lang="ru-RU" b="1" i="1">
                <a:solidFill>
                  <a:srgbClr val="772754"/>
                </a:solidFill>
              </a:rPr>
              <a:t>Вопросы подсказывающего и оценочного характера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3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8305800" cy="452596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b="1" i="1" smtClean="0"/>
              <a:t>Образец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 smtClean="0"/>
              <a:t>     Используется на первоначальном этапе обучения. Детям предлагается поучиться правильно говорить слова, запоминая их: снять (что?) - пальто, но раздеть (кого?) - куклу, надеть (что?) - шапку, но одеть (кого?) - мальчика.</a:t>
            </a:r>
          </a:p>
          <a:p>
            <a:pPr algn="ctr">
              <a:lnSpc>
                <a:spcPct val="90000"/>
              </a:lnSpc>
            </a:pPr>
            <a:r>
              <a:rPr lang="ru-RU" b="1" i="1" smtClean="0"/>
              <a:t>Объяснение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b="1" i="1" smtClean="0"/>
              <a:t>     Как следует употреблять трудные формы. Например: все слова изменяются, но есть такие как "упрямые слова": пальто, кофе, какао, метро, радио, которые никогда не изменяются, поэтом надо говорить: одно пальто, много пальто, на пальто меховой воротник, эти слова надо запомнить.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/>
          </p:cNvSpPr>
          <p:nvPr>
            <p:ph type="body" idx="1"/>
          </p:nvPr>
        </p:nvSpPr>
        <p:spPr>
          <a:xfrm>
            <a:off x="1143000" y="152400"/>
            <a:ext cx="7700963" cy="6172200"/>
          </a:xfrm>
        </p:spPr>
        <p:txBody>
          <a:bodyPr/>
          <a:lstStyle/>
          <a:p>
            <a:pPr algn="ctr"/>
            <a:r>
              <a:rPr lang="ru-RU" b="1" i="1" smtClean="0"/>
              <a:t>Указание</a:t>
            </a:r>
          </a:p>
          <a:p>
            <a:pPr algn="just">
              <a:buFontTx/>
              <a:buNone/>
            </a:pPr>
            <a:r>
              <a:rPr lang="ru-RU" b="1" i="1" smtClean="0"/>
              <a:t>Сравнение двух форм (чулок - носков; карандашей - апельсинов- груш; столов - окон). Для прочного запоминания применяется многократное повторение детьми за педагогом, вместе с ним, хором и по одному.</a:t>
            </a:r>
          </a:p>
          <a:p>
            <a:pPr algn="ctr"/>
            <a:r>
              <a:rPr lang="ru-RU" b="1" i="1" smtClean="0"/>
              <a:t>Повторение</a:t>
            </a:r>
          </a:p>
          <a:p>
            <a:pPr algn="just">
              <a:buFontTx/>
              <a:buNone/>
            </a:pPr>
            <a:r>
              <a:rPr lang="ru-RU" b="1" i="1" smtClean="0"/>
              <a:t>Создание проблемной ситуации</a:t>
            </a:r>
          </a:p>
          <a:p>
            <a:pPr algn="ctr"/>
            <a:r>
              <a:rPr lang="ru-RU" b="1" i="1" smtClean="0"/>
              <a:t>Подсказ нужной формы</a:t>
            </a:r>
          </a:p>
          <a:p>
            <a:pPr>
              <a:buFontTx/>
              <a:buNone/>
            </a:pPr>
            <a:r>
              <a:rPr lang="ru-RU" b="1" i="1" smtClean="0"/>
              <a:t>Исправление ошибок</a:t>
            </a:r>
          </a:p>
          <a:p>
            <a:pPr algn="ctr"/>
            <a:r>
              <a:rPr lang="ru-RU" b="1" i="1" smtClean="0"/>
              <a:t>Вопросы подсказывающего и оценочного характера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8 март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391</Words>
  <Application>Microsoft Office PowerPoint</Application>
  <PresentationFormat>Экран (4:3)</PresentationFormat>
  <Paragraphs>64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Bangle</vt:lpstr>
      <vt:lpstr>Calibri</vt:lpstr>
      <vt:lpstr>Segoe Script</vt:lpstr>
      <vt:lpstr>Segoe UI</vt:lpstr>
      <vt:lpstr>Times New Roman</vt:lpstr>
      <vt:lpstr>Presentation2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грамматически правильной речи у детей старшего дошкольного возраста (от 6 до 7 лет)</dc:title>
  <dc:subject/>
  <dc:creator/>
  <cp:keywords/>
  <dc:description/>
  <cp:lastModifiedBy/>
  <cp:revision>11</cp:revision>
  <dcterms:modified xsi:type="dcterms:W3CDTF">2014-09-27T15:31:41Z</dcterms:modified>
  <cp:category>Шаблон оформления к 8 Марта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TC103516769990</vt:lpwstr>
  </property>
</Properties>
</file>