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6480048" cy="352044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Гербы городов Чувашии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56176" y="4149080"/>
            <a:ext cx="266429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E:\гербы\marpos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437112"/>
            <a:ext cx="2000250" cy="19335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75856" y="4149080"/>
            <a:ext cx="266429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149080"/>
            <a:ext cx="2664296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 descr="E:\гербы\196532_html_659fa00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293096"/>
            <a:ext cx="1628775" cy="2095500"/>
          </a:xfrm>
          <a:prstGeom prst="rect">
            <a:avLst/>
          </a:prstGeom>
          <a:noFill/>
        </p:spPr>
      </p:pic>
      <p:pic>
        <p:nvPicPr>
          <p:cNvPr id="1028" name="Picture 4" descr="E:\гербы\06s09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365104"/>
            <a:ext cx="1666305" cy="20543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гербы\a_bdffd3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960440" cy="509199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5733256"/>
            <a:ext cx="4392488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Новочебоксарск</a:t>
            </a:r>
            <a:endParaRPr lang="ru-RU" sz="40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72000" y="763544"/>
            <a:ext cx="4320480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Изображено золотое стропило,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фоне которого три летящие утки.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Они держат в клювах зеленые дубовые ветви, означающие стремление к достижению поставленных целей,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связанных с охраной природы.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Золото-богатство, справедливость, милосердие, верность.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Голубое - это символ красоты, ясности, мягкости и величия.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гербы\%CA%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536504" cy="6376083"/>
          </a:xfrm>
          <a:prstGeom prst="rect">
            <a:avLst/>
          </a:prstGeom>
          <a:noFill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04048" y="548680"/>
            <a:ext cx="3888432" cy="5632311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Дубовые листья- это означает развитую  деревообрабатывающую отрасль.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Часть шестерни – символ механизации и развития промышленного производства.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Белый силуэт теплохода на подводных крыльях – символ динамического развития общественных процессов в городе.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Рыбы - это один из главных промыслов жителей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Козловки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Темно-голубой фон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означает расположенность города на реке «Волга».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гербы\full1275991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5245461" cy="504056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508104" y="178768"/>
            <a:ext cx="3419872" cy="655564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"Пять серебряных уток"-  означает стремление к свободе, инициативе.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Голубое, лазоревое поле - это символ красоты, ясности, мягкости и величия.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Дуб, любимое дерево чуваш означает силу, вечность, крепость.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Эмблема "Три серебряных дуба" – означает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существование города Чебоксары во времени: в прошлом, настоящем и будущем.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Три звезды - это выражение девиза "Были, есть и будем".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Под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дубами-зигзагообразная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линия- изображение реки Волга.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гербы\civils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608512" cy="5985079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76056" y="260648"/>
            <a:ext cx="3888432" cy="59093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Герб представляет собой  желтое(золотистое) поле на зеленой земле, дуб с зелеными листьями и черными кряжами в основании.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Дуб это - дерево-город, крепкое дерево! Славен дуб своими мощными корнями и обширной раскидистой кроной.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Дуб- это дань уважения нашим предкам, терпения, сила выносливости, устойчивости, надежности. Дуб силен своей мощью, неторопливостью, долгожительством и долготерпением.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Черный цвет означает историческую память народа.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Красный цвет - сегодняшний день, жизнь. 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Зеленый – символ весны, здоровья, будущего.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гербы\Modern_gerb_of_Alaty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536504" cy="63607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32040" y="260648"/>
            <a:ext cx="3960440" cy="62478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Три колчана со стрелами на гербе Алатыря отражают историческую связь времен.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 </a:t>
            </a:r>
            <a:r>
              <a:rPr lang="ru-RU" sz="2000" b="1" dirty="0" smtClean="0">
                <a:solidFill>
                  <a:srgbClr val="002060"/>
                </a:solidFill>
              </a:rPr>
              <a:t>так же они олицетворяют единство и сплоченность народа.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Готовность </a:t>
            </a:r>
            <a:r>
              <a:rPr lang="ru-RU" sz="2000" b="1" dirty="0" smtClean="0">
                <a:solidFill>
                  <a:srgbClr val="002060"/>
                </a:solidFill>
              </a:rPr>
              <a:t>служить защите нашей Родины.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Красный </a:t>
            </a:r>
            <a:r>
              <a:rPr lang="ru-RU" sz="2000" b="1" dirty="0" smtClean="0">
                <a:solidFill>
                  <a:srgbClr val="002060"/>
                </a:solidFill>
              </a:rPr>
              <a:t>цвет -это справедливость, любовь к Богу и ближнему, мужество, храбрость, благородство, власть.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Золотой </a:t>
            </a:r>
            <a:r>
              <a:rPr lang="ru-RU" sz="2000" b="1" dirty="0" smtClean="0">
                <a:solidFill>
                  <a:srgbClr val="002060"/>
                </a:solidFill>
              </a:rPr>
              <a:t>(желтый) цвет колчанов –это солнце-источник жизни и богатства, как материального, так и духовного.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гербы\gerb_shumerl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550322" cy="6408712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788024" y="328007"/>
            <a:ext cx="4139952" cy="575542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Серебряная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шестерня означает развитие в городе ведущей отрасли промышленности-машиностроения.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Зеленый дубовый лист с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двумя зелеными желудями - наличие дубрав.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Тонкая укороченная волнистая линия –это город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расположен на реке Сура.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Национальный орнамент означает принадлежность города Чувашской республики.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Coat_of_Arms_of_Kanash_(Chuvashia)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4423348" cy="619268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932040" y="476672"/>
            <a:ext cx="3923928" cy="5632311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Символ-шестерня на гербе означает развитие  машиностроения.</a:t>
            </a:r>
            <a:r>
              <a:rPr lang="en-US" sz="2000" b="1" dirty="0" smtClean="0"/>
              <a:t> </a:t>
            </a:r>
            <a:r>
              <a:rPr lang="ru-RU" sz="2000" b="1" dirty="0" smtClean="0"/>
              <a:t>В центре</a:t>
            </a:r>
            <a:r>
              <a:rPr lang="en-US" sz="2000" b="1" dirty="0" smtClean="0"/>
              <a:t> </a:t>
            </a:r>
            <a:r>
              <a:rPr lang="ru-RU" sz="2000" b="1" dirty="0" smtClean="0"/>
              <a:t> шестерни зеленый цвет-развитие деревообработки.</a:t>
            </a:r>
            <a:br>
              <a:rPr lang="ru-RU" sz="2000" b="1" dirty="0" smtClean="0"/>
            </a:br>
            <a:r>
              <a:rPr lang="ru-RU" sz="2000" b="1" dirty="0" smtClean="0"/>
              <a:t>Город является</a:t>
            </a:r>
            <a:r>
              <a:rPr lang="en-US" sz="2000" b="1" dirty="0" smtClean="0"/>
              <a:t> </a:t>
            </a:r>
            <a:r>
              <a:rPr lang="ru-RU" sz="2000" b="1" dirty="0" smtClean="0"/>
              <a:t> транспортным узлом Чувашии, поэтому на гербе изображены серебристые крылья, завязанные в узел</a:t>
            </a:r>
            <a:r>
              <a:rPr lang="ru-RU" sz="2000" b="1" dirty="0" smtClean="0"/>
              <a:t>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Чувашский </a:t>
            </a:r>
            <a:r>
              <a:rPr lang="en-US" sz="2000" b="1" dirty="0" smtClean="0"/>
              <a:t> </a:t>
            </a:r>
            <a:r>
              <a:rPr lang="ru-RU" sz="2000" b="1" dirty="0" smtClean="0"/>
              <a:t>орнамент- принадлежность к субъекту. Пурпурный цвет – достоинство, могущество, мужество, сила.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39">
      <a:dk1>
        <a:srgbClr val="4444FF"/>
      </a:dk1>
      <a:lt1>
        <a:srgbClr val="FFFF00"/>
      </a:lt1>
      <a:dk2>
        <a:srgbClr val="92D050"/>
      </a:dk2>
      <a:lt2>
        <a:srgbClr val="FF6566"/>
      </a:lt2>
      <a:accent1>
        <a:srgbClr val="FFFF00"/>
      </a:accent1>
      <a:accent2>
        <a:srgbClr val="FF0000"/>
      </a:accent2>
      <a:accent3>
        <a:srgbClr val="9BBB59"/>
      </a:accent3>
      <a:accent4>
        <a:srgbClr val="FFFF00"/>
      </a:accent4>
      <a:accent5>
        <a:srgbClr val="FFFF99"/>
      </a:accent5>
      <a:accent6>
        <a:srgbClr val="F79646"/>
      </a:accent6>
      <a:hlink>
        <a:srgbClr val="FFFF33"/>
      </a:hlink>
      <a:folHlink>
        <a:srgbClr val="4CAD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</TotalTime>
  <Words>237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Гербы городов Чувашии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Гербы городов Чувашии</dc:title>
  <cp:lastModifiedBy>МДОУ "Д/С №8"</cp:lastModifiedBy>
  <cp:revision>14</cp:revision>
  <dcterms:modified xsi:type="dcterms:W3CDTF">2012-11-26T11:36:36Z</dcterms:modified>
</cp:coreProperties>
</file>