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81" r:id="rId7"/>
    <p:sldId id="278" r:id="rId8"/>
    <p:sldId id="263" r:id="rId9"/>
    <p:sldId id="277" r:id="rId10"/>
    <p:sldId id="282" r:id="rId11"/>
    <p:sldId id="283" r:id="rId12"/>
  </p:sldIdLst>
  <p:sldSz cx="9144000" cy="6858000" type="screen4x3"/>
  <p:notesSz cx="6858000" cy="9525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66"/>
    <a:srgbClr val="33CC33"/>
    <a:srgbClr val="66FF99"/>
    <a:srgbClr val="00FF00"/>
    <a:srgbClr val="FF0066"/>
    <a:srgbClr val="0000FF"/>
    <a:srgbClr val="9900FF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88" autoAdjust="0"/>
    <p:restoredTop sz="94629" autoAdjust="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0FBFD-CF95-4178-AE0F-A9DD36118B40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D3C59-3036-4928-B084-54ECAEC41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0E7B3-57C6-4F67-945D-09849C6C9CA3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0625"/>
            <a:ext cx="428625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C08E-6589-4C0C-9D3F-63A68231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C08E-6589-4C0C-9D3F-63A68231AC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3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C08E-6589-4C0C-9D3F-63A68231AC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8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2FF4-B89B-453C-96B2-1FED57FF66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4CDA-2D71-4361-9F16-01CD7BB4B6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308C-5E25-4D46-BED2-495F339563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0B14-14F1-4EBC-A353-5F98684092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517-FCC1-43C6-9AFC-5C53EE64A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66BD-39D7-45DE-A610-A012EA048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3CE9-8028-4DA3-88ED-A6B27AF2D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1150-0880-46B3-B2A9-FB60E49C5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A989-6C37-425C-8B04-2FB5A4DBA7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C778-0905-40B0-B689-8A456F850E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33E4-AA78-48AB-9C09-788135BADD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F03EA3-A311-4F27-AE07-F99F609223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1143000"/>
            <a:ext cx="5832475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раннего дошкольного возраста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28750" y="5214938"/>
            <a:ext cx="6072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Башкова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Ольга Ивановна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47 «Лесная сказка»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f1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084763"/>
            <a:ext cx="609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Посильный труд в природе «Дорожка для машины» </a:t>
            </a:r>
            <a:br>
              <a:rPr lang="ru-RU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приучать детей к труду в природе.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17638"/>
            <a:ext cx="2534635" cy="337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23" y="1417638"/>
            <a:ext cx="4506019" cy="33795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E50073"/>
                </a:solidFill>
              </a:rPr>
              <a:t>   </a:t>
            </a:r>
            <a:r>
              <a:rPr lang="ru-RU" b="1" i="1" dirty="0" smtClean="0">
                <a:solidFill>
                  <a:srgbClr val="0000FF"/>
                </a:solidFill>
              </a:rPr>
              <a:t>Хочется верить, что любовь к природе останется в сердцах наших воспитанников на долгие годы и поможет им жить в гармонии с окружающим миром.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   	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«Человек стал человеком, когда услышал шепот листьев и песню кузнечика, журчание весеннего ручья и 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  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algn="r" eaLnBrk="1" hangingPunct="1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А. Сухомлинский.</a:t>
            </a:r>
          </a:p>
        </p:txBody>
      </p:sp>
      <p:pic>
        <p:nvPicPr>
          <p:cNvPr id="14340" name="Picture 5" descr="4347c9a3cc2cd18ae948f9e5a9a0e1b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102689" y="6702425"/>
            <a:ext cx="1041311" cy="155575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21" y="338115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- самое благоприятное время для сенсорного развития, для накопления представлений об окружающем мире. Начинать экологическое воспитание можно и нужно с момента поступления ребенка в детский сад.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29600" cy="17145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осознанно правильного отношения детей к природе, формирования у них основ экологического сознания.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2843808" cy="21328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2564904"/>
            <a:ext cx="2843808" cy="21328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3001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заложить первые представления и ориентиры в мире природы;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познавательных и речевых умений;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воспитывать у детей гуманное и эстетическое отношение к природе.</a:t>
            </a:r>
          </a:p>
          <a:p>
            <a:pPr algn="just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работы с детьми: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наблюдения за живыми и неживыми объектами;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 дидактические игры;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иллюстративно-наглядного материала;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детской природоведческой и художественной литературы;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посильный труд в природе.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детей</a:t>
            </a:r>
            <a:b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красками, учить рисовать методом тычка, показать, что рисовать можно пальчиками и картошкой.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22531" name="Рисунок 3" descr="DSC097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84313"/>
            <a:ext cx="2559050" cy="191928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2" name="Рисунок 4" descr="DSC097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628900" cy="197167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3" name="Рисунок 5" descr="DSC097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997200"/>
            <a:ext cx="2952750" cy="1944688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«Что как плавает»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свойством камней. Сравниваем камень с деревянной палочкой: что легче, что тяжелее, что тонет в воде, что плавает.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85938"/>
            <a:ext cx="8229600" cy="3143250"/>
          </a:xfrm>
        </p:spPr>
        <p:txBody>
          <a:bodyPr/>
          <a:lstStyle/>
          <a:p>
            <a:pPr algn="ctr">
              <a:buFontTx/>
              <a:buNone/>
            </a:pPr>
            <a:endParaRPr lang="ru-RU" sz="1400" dirty="0" smtClean="0"/>
          </a:p>
        </p:txBody>
      </p:sp>
      <p:pic>
        <p:nvPicPr>
          <p:cNvPr id="4" name="Рисунок 3" descr="IMAG0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591" y="1919275"/>
            <a:ext cx="2357454" cy="1768091"/>
          </a:xfrm>
          <a:prstGeom prst="ellipse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0444">
            <a:off x="494764" y="2342554"/>
            <a:ext cx="2731922" cy="204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167">
            <a:off x="5902602" y="2347102"/>
            <a:ext cx="2719792" cy="20398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Наблюдение за птицами</a:t>
            </a:r>
            <a:b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птицами: голубем и воробьем. Рассматривание частей тела.</a:t>
            </a: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Rectangle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21014997">
            <a:off x="644384" y="2146060"/>
            <a:ext cx="1944687" cy="23764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864" y="2132856"/>
            <a:ext cx="2619375" cy="1743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510">
            <a:off x="6091246" y="2436770"/>
            <a:ext cx="2449348" cy="1837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8102689" y="6669360"/>
            <a:ext cx="1041311" cy="188640"/>
          </a:xfrm>
          <a:prstGeom prst="rect">
            <a:avLst/>
          </a:prstGeom>
          <a:solidFill>
            <a:srgbClr val="FED866"/>
          </a:solidFill>
          <a:ln>
            <a:solidFill>
              <a:srgbClr val="FED8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6842</TotalTime>
  <Words>182</Words>
  <Application>Microsoft Office PowerPoint</Application>
  <PresentationFormat>Экран (4:3)</PresentationFormat>
  <Paragraphs>29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Diseño predeterminado</vt:lpstr>
      <vt:lpstr>Экологическое воспитание детей раннего дошкольного возраста</vt:lpstr>
      <vt:lpstr>Презентация PowerPoint</vt:lpstr>
      <vt:lpstr>Актуальность работы</vt:lpstr>
      <vt:lpstr>Цель:</vt:lpstr>
      <vt:lpstr> Задачи:</vt:lpstr>
      <vt:lpstr>Методы работы с детьми:</vt:lpstr>
      <vt:lpstr>Изобразительная деятельность детей Цель: знакомство с красками, учить рисовать методом тычка, показать, что рисовать можно пальчиками и картошкой.</vt:lpstr>
      <vt:lpstr> Игра «Что как плавает» Цель: знакомство со свойством камней. Сравниваем камень с деревянной палочкой: что легче, что тяжелее, что тонет в воде, что плавает.</vt:lpstr>
      <vt:lpstr>Наблюдение за птицами Цель: знакомить детей с птицами: голубем и воробьем. Рассматривание частей тела.</vt:lpstr>
      <vt:lpstr>Посильный труд в природе «Дорожка для машины»  Цель: приучать детей к труду в природе.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Александр Башков</cp:lastModifiedBy>
  <cp:revision>765</cp:revision>
  <cp:lastPrinted>2014-07-10T13:45:15Z</cp:lastPrinted>
  <dcterms:created xsi:type="dcterms:W3CDTF">2010-05-23T14:28:12Z</dcterms:created>
  <dcterms:modified xsi:type="dcterms:W3CDTF">2014-07-10T13:51:40Z</dcterms:modified>
</cp:coreProperties>
</file>