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8" r:id="rId3"/>
    <p:sldId id="279" r:id="rId4"/>
    <p:sldId id="280" r:id="rId5"/>
    <p:sldId id="281" r:id="rId6"/>
    <p:sldId id="282" r:id="rId7"/>
    <p:sldId id="283" r:id="rId8"/>
    <p:sldId id="273" r:id="rId9"/>
    <p:sldId id="274" r:id="rId10"/>
    <p:sldId id="259" r:id="rId11"/>
    <p:sldId id="276" r:id="rId12"/>
    <p:sldId id="272" r:id="rId13"/>
    <p:sldId id="266" r:id="rId14"/>
    <p:sldId id="264" r:id="rId15"/>
    <p:sldId id="260" r:id="rId16"/>
    <p:sldId id="268" r:id="rId17"/>
    <p:sldId id="267" r:id="rId18"/>
    <p:sldId id="269" r:id="rId19"/>
    <p:sldId id="271" r:id="rId20"/>
    <p:sldId id="28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356" y="92867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Красоты </a:t>
            </a:r>
            <a:r>
              <a:rPr lang="ru-RU" sz="2800" dirty="0" err="1" smtClean="0"/>
              <a:t>Талакана</a:t>
            </a:r>
            <a:endParaRPr lang="ru-RU" sz="2800" dirty="0"/>
          </a:p>
        </p:txBody>
      </p:sp>
      <p:pic>
        <p:nvPicPr>
          <p:cNvPr id="1026" name="Picture 2" descr="C:\Users\111\Desktop\85513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2214554"/>
            <a:ext cx="5689600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11\Desktop\SAM_56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SAM_4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SAM_37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SAM_3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11\Desktop\SAM_39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"/>
            <a:ext cx="578647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:\талакан\SAM_57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0"/>
            <a:ext cx="621510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1\Desktop\SAM_3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000792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11\Desktop\SAM_3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талакан\SAM_38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6478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11\Desktop\SAM_3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SAM_59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SAM_3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111\Desktop\DSC0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2"/>
            <a:ext cx="5429288" cy="40719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428604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Спасибо за внимание</a:t>
            </a:r>
            <a:r>
              <a:rPr lang="ru-RU" sz="2800" dirty="0" smtClean="0"/>
              <a:t>!</a:t>
            </a:r>
            <a:endParaRPr lang="ru-RU" sz="28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SAM_59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SAM_59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11\Desktop\SAM_59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26576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11\Desktop\SAM_59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2218" y="0"/>
            <a:ext cx="9248435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11\Desktop\SAM_59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622" y="0"/>
            <a:ext cx="921724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urges.rushydro.ru/upload/resize_cache/iblock/043/160_120_1/Vid-s-pravogo-bere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857752" cy="3429000"/>
          </a:xfrm>
          <a:prstGeom prst="rect">
            <a:avLst/>
          </a:prstGeom>
          <a:noFill/>
        </p:spPr>
      </p:pic>
      <p:pic>
        <p:nvPicPr>
          <p:cNvPr id="27652" name="Picture 4" descr="http://www.burges.rushydro.ru/upload/resize_cache/iblock/915/160_120_1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3429000"/>
          </a:xfrm>
          <a:prstGeom prst="rect">
            <a:avLst/>
          </a:prstGeom>
          <a:noFill/>
        </p:spPr>
      </p:pic>
      <p:pic>
        <p:nvPicPr>
          <p:cNvPr id="27656" name="Picture 8" descr="http://www.burges.rushydro.ru/upload/resize_cache/iblock/3a9/160_120_1/Vodosbr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414946"/>
            <a:ext cx="4286248" cy="3443053"/>
          </a:xfrm>
          <a:prstGeom prst="rect">
            <a:avLst/>
          </a:prstGeom>
          <a:noFill/>
        </p:spPr>
      </p:pic>
      <p:pic>
        <p:nvPicPr>
          <p:cNvPr id="27658" name="Picture 10" descr="http://www.burges.rushydro.ru/upload/resize_cache/iblock/fcc/197_120_1/Mashinnij-z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857752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burges.rushydro.ru/upload/resize_cache/iblock/ef1/160_120_1/Frontalnij-v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4429124" cy="3214688"/>
          </a:xfrm>
          <a:prstGeom prst="rect">
            <a:avLst/>
          </a:prstGeom>
          <a:noFill/>
        </p:spPr>
      </p:pic>
      <p:pic>
        <p:nvPicPr>
          <p:cNvPr id="29700" name="Picture 4" descr="http://www.burges.rushydro.ru/upload/resize_cache/iblock/38b/160_120_1/Obshij-v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6" cy="3214686"/>
          </a:xfrm>
          <a:prstGeom prst="rect">
            <a:avLst/>
          </a:prstGeom>
          <a:noFill/>
        </p:spPr>
      </p:pic>
      <p:pic>
        <p:nvPicPr>
          <p:cNvPr id="29702" name="Picture 6" descr="http://www.burges.rushydro.ru/upload/resize_cache/iblock/10d/160_120_1/Vodosbr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214686"/>
            <a:ext cx="4429124" cy="3643314"/>
          </a:xfrm>
          <a:prstGeom prst="rect">
            <a:avLst/>
          </a:prstGeom>
          <a:noFill/>
        </p:spPr>
      </p:pic>
      <p:pic>
        <p:nvPicPr>
          <p:cNvPr id="29704" name="Picture 8" descr="http://www.burges.rushydro.ru/upload/resize_cache/iblock/da1/160_120_1/Mashinnij-z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214686"/>
            <a:ext cx="4714876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6</Words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46</cp:revision>
  <dcterms:created xsi:type="dcterms:W3CDTF">2014-11-23T01:08:06Z</dcterms:created>
  <dcterms:modified xsi:type="dcterms:W3CDTF">2014-12-09T06:56:34Z</dcterms:modified>
</cp:coreProperties>
</file>