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0" r:id="rId6"/>
    <p:sldId id="263" r:id="rId7"/>
    <p:sldId id="264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685800"/>
            <a:ext cx="78485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про сказки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392886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152400"/>
            <a:ext cx="89916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Как-то раз в лесу густом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Вырос домик под кустом.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Рада </a:t>
            </a:r>
            <a:r>
              <a:rPr kumimoji="0" lang="ru-RU" sz="28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мышка-поскребушка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зеленая лягушка.        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Рад и </a:t>
            </a:r>
            <a:r>
              <a:rPr kumimoji="0" lang="ru-RU" sz="28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побегайчик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–        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Длинноухий зайчик.      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Ничего, что ростом мал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Меховой домишко, -     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кабан туда попал,      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лиса, и мишка.              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Всем хватило места в нем.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Вот такой чудесный дом.               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«Дзинь – ля – </a:t>
            </a:r>
            <a:r>
              <a:rPr kumimoji="0" lang="ru-RU" sz="28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ля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!» - поет синичка.  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Это сказка…? </a:t>
            </a:r>
            <a:endParaRPr kumimoji="0" lang="ru-RU" sz="2800" b="1" i="0" u="none" strike="noStrike" cap="non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«Рукавичка».            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Назови знакомые сказки, какие из них относятся к русским народным сказкам?</a:t>
            </a:r>
            <a:endParaRPr lang="ru-RU" sz="24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6858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990600"/>
            <a:ext cx="8077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Колотил да колотил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тарелке носом,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Ничего не проглотил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остался с носом.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Лиса и журавль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Сидит парень на печи,</a:t>
            </a:r>
            <a:br>
              <a:rPr lang="ru-RU" dirty="0" smtClean="0"/>
            </a:br>
            <a:r>
              <a:rPr lang="ru-RU" dirty="0" smtClean="0"/>
              <a:t> Уплетает калачи, </a:t>
            </a:r>
            <a:br>
              <a:rPr lang="ru-RU" dirty="0" smtClean="0"/>
            </a:br>
            <a:r>
              <a:rPr lang="ru-RU" dirty="0" smtClean="0"/>
              <a:t> Прокатился по деревне</a:t>
            </a:r>
            <a:br>
              <a:rPr lang="ru-RU" dirty="0" smtClean="0"/>
            </a:br>
            <a:r>
              <a:rPr lang="ru-RU" dirty="0" smtClean="0"/>
              <a:t> И женился на царевне.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По-щучьему</a:t>
            </a:r>
            <a:r>
              <a:rPr lang="ru-RU" dirty="0" smtClean="0"/>
              <a:t> велению)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04800" y="609601"/>
            <a:ext cx="8534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любил играть и петь?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Два мышонка —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Круть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Верть)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770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5240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6858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9080" y="762000"/>
            <a:ext cx="70458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Ах ты,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Петя-постота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Сплоховал немножко: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Не послушался кота,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Выглянул в окошко.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петух и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лиса)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6858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990600"/>
            <a:ext cx="792480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настали холода,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слепила изо льда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Грело солнце день за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днём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растаял этот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</a:t>
            </a:r>
          </a:p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 </a:t>
            </a:r>
            <a:r>
              <a:rPr lang="ru-RU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заюшкина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избушка)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2999" cy="647700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181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Сидит парень на печи,  Уплетает калачи,   Прокатился по деревне  И женился на царевне. (По-щучьему велению)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Назови знакомые сказки, какие из них относятся к русским народным сказкам?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11</cp:revision>
  <dcterms:created xsi:type="dcterms:W3CDTF">2014-09-23T16:01:41Z</dcterms:created>
  <dcterms:modified xsi:type="dcterms:W3CDTF">2014-09-24T13:41:27Z</dcterms:modified>
</cp:coreProperties>
</file>