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13"/>
  </p:notesMasterIdLst>
  <p:handoutMasterIdLst>
    <p:handoutMasterId r:id="rId14"/>
  </p:handoutMasterIdLst>
  <p:sldIdLst>
    <p:sldId id="330" r:id="rId2"/>
    <p:sldId id="340" r:id="rId3"/>
    <p:sldId id="327" r:id="rId4"/>
    <p:sldId id="331" r:id="rId5"/>
    <p:sldId id="334" r:id="rId6"/>
    <p:sldId id="307" r:id="rId7"/>
    <p:sldId id="328" r:id="rId8"/>
    <p:sldId id="335" r:id="rId9"/>
    <p:sldId id="317" r:id="rId10"/>
    <p:sldId id="324" r:id="rId11"/>
    <p:sldId id="34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0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7B0AF-EB40-4777-BD45-53B3EA2FCCC3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38686E2-F8A6-4481-95A5-D5EF9EC0E5A8}">
      <dgm:prSet phldrT="[Текст]" custT="1"/>
      <dgm:spPr/>
      <dgm:t>
        <a:bodyPr/>
        <a:lstStyle/>
        <a:p>
          <a:r>
            <a:rPr lang="ru-RU" sz="6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 этап</a:t>
          </a:r>
          <a:endParaRPr lang="ru-RU" sz="6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574A7E51-D2C5-455A-8B71-578275246675}" type="parTrans" cxnId="{114C5823-3DC8-4884-9607-FF08390349BE}">
      <dgm:prSet/>
      <dgm:spPr/>
      <dgm:t>
        <a:bodyPr/>
        <a:lstStyle/>
        <a:p>
          <a:endParaRPr lang="ru-RU"/>
        </a:p>
      </dgm:t>
    </dgm:pt>
    <dgm:pt modelId="{DF151B73-3E08-4F75-A378-489236E6BB8F}" type="sibTrans" cxnId="{114C5823-3DC8-4884-9607-FF08390349BE}">
      <dgm:prSet/>
      <dgm:spPr/>
      <dgm:t>
        <a:bodyPr/>
        <a:lstStyle/>
        <a:p>
          <a:endParaRPr lang="ru-RU"/>
        </a:p>
      </dgm:t>
    </dgm:pt>
    <dgm:pt modelId="{D7BE8F15-35C0-4E00-A758-B8C94D74229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Цель: </a:t>
          </a:r>
          <a:r>
            <a:rPr lang="ru-RU" sz="24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представлений о разном характере фактуры различных объектов: животных, растений, игрушек</a:t>
          </a:r>
          <a:endParaRPr lang="ru-RU" sz="2400" dirty="0"/>
        </a:p>
      </dgm:t>
    </dgm:pt>
    <dgm:pt modelId="{1BD165DE-7987-480C-8A42-12BE81A36CD6}" type="parTrans" cxnId="{7CD0289D-7AF8-4758-89D2-3C215282D7D7}">
      <dgm:prSet/>
      <dgm:spPr/>
      <dgm:t>
        <a:bodyPr/>
        <a:lstStyle/>
        <a:p>
          <a:endParaRPr lang="ru-RU"/>
        </a:p>
      </dgm:t>
    </dgm:pt>
    <dgm:pt modelId="{9CBDF2B7-6E8D-42A9-A6DD-4D681B8C8D81}" type="sibTrans" cxnId="{7CD0289D-7AF8-4758-89D2-3C215282D7D7}">
      <dgm:prSet/>
      <dgm:spPr/>
      <dgm:t>
        <a:bodyPr/>
        <a:lstStyle/>
        <a:p>
          <a:endParaRPr lang="ru-RU"/>
        </a:p>
      </dgm:t>
    </dgm:pt>
    <dgm:pt modelId="{34B73987-391B-4DD9-9961-9CDF8A95EAD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Методы и приемы: 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наблюдения, сенсорные обследования, беседы, дидактические игры, художественное слово</a:t>
          </a:r>
          <a:endParaRPr lang="ru-RU" sz="2400" dirty="0"/>
        </a:p>
      </dgm:t>
    </dgm:pt>
    <dgm:pt modelId="{06C8F4F0-9BDE-465D-B17B-044F71BE743C}" type="parTrans" cxnId="{D3C6458F-DE83-43DB-98B4-F442A3787E7E}">
      <dgm:prSet/>
      <dgm:spPr/>
      <dgm:t>
        <a:bodyPr/>
        <a:lstStyle/>
        <a:p>
          <a:endParaRPr lang="ru-RU"/>
        </a:p>
      </dgm:t>
    </dgm:pt>
    <dgm:pt modelId="{5FE02B95-7F51-4CA1-897E-34487D988210}" type="sibTrans" cxnId="{D3C6458F-DE83-43DB-98B4-F442A3787E7E}">
      <dgm:prSet/>
      <dgm:spPr/>
      <dgm:t>
        <a:bodyPr/>
        <a:lstStyle/>
        <a:p>
          <a:endParaRPr lang="ru-RU"/>
        </a:p>
      </dgm:t>
    </dgm:pt>
    <dgm:pt modelId="{7165B97F-220D-4747-B832-3D42D2F4E7EA}">
      <dgm:prSet phldrT="[Текст]" custT="1"/>
      <dgm:spPr/>
      <dgm:t>
        <a:bodyPr/>
        <a:lstStyle/>
        <a:p>
          <a:endParaRPr lang="ru-RU" sz="2400" dirty="0"/>
        </a:p>
      </dgm:t>
    </dgm:pt>
    <dgm:pt modelId="{F4A7D58B-6AEB-4BE9-A370-61B4CF3AB4ED}" type="parTrans" cxnId="{C8CCF30E-5256-4066-849D-3B6E8927BC58}">
      <dgm:prSet/>
      <dgm:spPr/>
      <dgm:t>
        <a:bodyPr/>
        <a:lstStyle/>
        <a:p>
          <a:endParaRPr lang="ru-RU"/>
        </a:p>
      </dgm:t>
    </dgm:pt>
    <dgm:pt modelId="{627DC14A-B0A9-4734-99EC-8CB2B7DF1B23}" type="sibTrans" cxnId="{C8CCF30E-5256-4066-849D-3B6E8927BC58}">
      <dgm:prSet/>
      <dgm:spPr/>
      <dgm:t>
        <a:bodyPr/>
        <a:lstStyle/>
        <a:p>
          <a:endParaRPr lang="ru-RU"/>
        </a:p>
      </dgm:t>
    </dgm:pt>
    <dgm:pt modelId="{5A91F234-67E0-4110-9407-53F41874108C}" type="pres">
      <dgm:prSet presAssocID="{9727B0AF-EB40-4777-BD45-53B3EA2FCC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7D619D-3CB9-4BE5-8706-8AD67FBBBC6D}" type="pres">
      <dgm:prSet presAssocID="{F38686E2-F8A6-4481-95A5-D5EF9EC0E5A8}" presName="composite" presStyleCnt="0"/>
      <dgm:spPr/>
    </dgm:pt>
    <dgm:pt modelId="{E113AD06-E0A9-415A-8422-650BC424B93F}" type="pres">
      <dgm:prSet presAssocID="{F38686E2-F8A6-4481-95A5-D5EF9EC0E5A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3AC76-6C35-4696-B2D3-85923512A46C}" type="pres">
      <dgm:prSet presAssocID="{F38686E2-F8A6-4481-95A5-D5EF9EC0E5A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74E53-2F19-4B34-B5B2-89A0E5D04BF7}" type="presOf" srcId="{9727B0AF-EB40-4777-BD45-53B3EA2FCCC3}" destId="{5A91F234-67E0-4110-9407-53F41874108C}" srcOrd="0" destOrd="0" presId="urn:microsoft.com/office/officeart/2005/8/layout/chevron2"/>
    <dgm:cxn modelId="{7CD0289D-7AF8-4758-89D2-3C215282D7D7}" srcId="{F38686E2-F8A6-4481-95A5-D5EF9EC0E5A8}" destId="{D7BE8F15-35C0-4E00-A758-B8C94D742293}" srcOrd="0" destOrd="0" parTransId="{1BD165DE-7987-480C-8A42-12BE81A36CD6}" sibTransId="{9CBDF2B7-6E8D-42A9-A6DD-4D681B8C8D81}"/>
    <dgm:cxn modelId="{C96BEEAB-FFFB-449C-8113-6478610C1C91}" type="presOf" srcId="{D7BE8F15-35C0-4E00-A758-B8C94D742293}" destId="{3673AC76-6C35-4696-B2D3-85923512A46C}" srcOrd="0" destOrd="0" presId="urn:microsoft.com/office/officeart/2005/8/layout/chevron2"/>
    <dgm:cxn modelId="{D3C6458F-DE83-43DB-98B4-F442A3787E7E}" srcId="{F38686E2-F8A6-4481-95A5-D5EF9EC0E5A8}" destId="{34B73987-391B-4DD9-9961-9CDF8A95EAD0}" srcOrd="2" destOrd="0" parTransId="{06C8F4F0-9BDE-465D-B17B-044F71BE743C}" sibTransId="{5FE02B95-7F51-4CA1-897E-34487D988210}"/>
    <dgm:cxn modelId="{5455C0DC-25E7-45A3-AA58-A83E716DFCA0}" type="presOf" srcId="{7165B97F-220D-4747-B832-3D42D2F4E7EA}" destId="{3673AC76-6C35-4696-B2D3-85923512A46C}" srcOrd="0" destOrd="1" presId="urn:microsoft.com/office/officeart/2005/8/layout/chevron2"/>
    <dgm:cxn modelId="{9766A1D8-DF9F-4C95-8DEA-C0B58C373644}" type="presOf" srcId="{F38686E2-F8A6-4481-95A5-D5EF9EC0E5A8}" destId="{E113AD06-E0A9-415A-8422-650BC424B93F}" srcOrd="0" destOrd="0" presId="urn:microsoft.com/office/officeart/2005/8/layout/chevron2"/>
    <dgm:cxn modelId="{114C5823-3DC8-4884-9607-FF08390349BE}" srcId="{9727B0AF-EB40-4777-BD45-53B3EA2FCCC3}" destId="{F38686E2-F8A6-4481-95A5-D5EF9EC0E5A8}" srcOrd="0" destOrd="0" parTransId="{574A7E51-D2C5-455A-8B71-578275246675}" sibTransId="{DF151B73-3E08-4F75-A378-489236E6BB8F}"/>
    <dgm:cxn modelId="{49A07F9F-B437-4CFB-A3BE-88D166DE4ABC}" type="presOf" srcId="{34B73987-391B-4DD9-9961-9CDF8A95EAD0}" destId="{3673AC76-6C35-4696-B2D3-85923512A46C}" srcOrd="0" destOrd="2" presId="urn:microsoft.com/office/officeart/2005/8/layout/chevron2"/>
    <dgm:cxn modelId="{C8CCF30E-5256-4066-849D-3B6E8927BC58}" srcId="{F38686E2-F8A6-4481-95A5-D5EF9EC0E5A8}" destId="{7165B97F-220D-4747-B832-3D42D2F4E7EA}" srcOrd="1" destOrd="0" parTransId="{F4A7D58B-6AEB-4BE9-A370-61B4CF3AB4ED}" sibTransId="{627DC14A-B0A9-4734-99EC-8CB2B7DF1B23}"/>
    <dgm:cxn modelId="{5E317F4C-FCA5-4DCB-8FFC-9B933BE729F9}" type="presParOf" srcId="{5A91F234-67E0-4110-9407-53F41874108C}" destId="{037D619D-3CB9-4BE5-8706-8AD67FBBBC6D}" srcOrd="0" destOrd="0" presId="urn:microsoft.com/office/officeart/2005/8/layout/chevron2"/>
    <dgm:cxn modelId="{2D1A19AA-8AAA-4B7A-B749-B20480E2BE80}" type="presParOf" srcId="{037D619D-3CB9-4BE5-8706-8AD67FBBBC6D}" destId="{E113AD06-E0A9-415A-8422-650BC424B93F}" srcOrd="0" destOrd="0" presId="urn:microsoft.com/office/officeart/2005/8/layout/chevron2"/>
    <dgm:cxn modelId="{5E3E6BD3-E122-4184-AB40-0EC4476B2DAB}" type="presParOf" srcId="{037D619D-3CB9-4BE5-8706-8AD67FBBBC6D}" destId="{3673AC76-6C35-4696-B2D3-85923512A46C}" srcOrd="1" destOrd="0" presId="urn:microsoft.com/office/officeart/2005/8/layout/chevron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4BBC4-4B61-4E96-A678-56DBBB93E7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AFFB6B-A103-4E74-AC4A-EC72C6C4601D}">
      <dgm:prSet phldrT="[Текст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6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 этап</a:t>
          </a:r>
          <a:endParaRPr lang="ru-RU" sz="6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49CADAD5-002A-45C3-B1F8-435FF02F23FF}" type="parTrans" cxnId="{BE307364-BCE6-49B4-8A23-49599AAF4BDF}">
      <dgm:prSet/>
      <dgm:spPr/>
      <dgm:t>
        <a:bodyPr/>
        <a:lstStyle/>
        <a:p>
          <a:endParaRPr lang="ru-RU"/>
        </a:p>
      </dgm:t>
    </dgm:pt>
    <dgm:pt modelId="{1F00B5B3-AED8-48C2-AE43-1C959C80388A}" type="sibTrans" cxnId="{BE307364-BCE6-49B4-8A23-49599AAF4BDF}">
      <dgm:prSet/>
      <dgm:spPr/>
      <dgm:t>
        <a:bodyPr/>
        <a:lstStyle/>
        <a:p>
          <a:endParaRPr lang="ru-RU"/>
        </a:p>
      </dgm:t>
    </dgm:pt>
    <dgm:pt modelId="{284B405A-E282-44C1-84C0-74AAA2E29D5F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Цель: </a:t>
          </a:r>
          <a:r>
            <a:rPr lang="ru-RU" sz="24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ознакомление со способами передачи фактуры художниками-иллюстраторами и скульпторами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C9EDF84C-E0FE-4313-8B14-E09B47C7030E}" type="parTrans" cxnId="{B4629733-54C2-4A4E-B230-96B9C42CF786}">
      <dgm:prSet/>
      <dgm:spPr/>
      <dgm:t>
        <a:bodyPr/>
        <a:lstStyle/>
        <a:p>
          <a:endParaRPr lang="ru-RU"/>
        </a:p>
      </dgm:t>
    </dgm:pt>
    <dgm:pt modelId="{F7C4F070-3405-4DEF-B916-101D76398CF3}" type="sibTrans" cxnId="{B4629733-54C2-4A4E-B230-96B9C42CF786}">
      <dgm:prSet/>
      <dgm:spPr/>
      <dgm:t>
        <a:bodyPr/>
        <a:lstStyle/>
        <a:p>
          <a:endParaRPr lang="ru-RU"/>
        </a:p>
      </dgm:t>
    </dgm:pt>
    <dgm:pt modelId="{35290B0F-9731-4750-8937-DB04132C85AA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Методы и приемы: 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показ скульптур и иллюстраций, беседы</a:t>
          </a:r>
          <a:endParaRPr lang="ru-RU" sz="2400" dirty="0"/>
        </a:p>
      </dgm:t>
    </dgm:pt>
    <dgm:pt modelId="{AB0D0AE1-D88B-41BD-9D19-B9AAC40CA919}" type="parTrans" cxnId="{A352D1AF-F350-4FFF-885C-D91AC65E3AB7}">
      <dgm:prSet/>
      <dgm:spPr/>
      <dgm:t>
        <a:bodyPr/>
        <a:lstStyle/>
        <a:p>
          <a:endParaRPr lang="ru-RU"/>
        </a:p>
      </dgm:t>
    </dgm:pt>
    <dgm:pt modelId="{F77A5AC8-0384-4A0A-92AE-5B03C74F0151}" type="sibTrans" cxnId="{A352D1AF-F350-4FFF-885C-D91AC65E3AB7}">
      <dgm:prSet/>
      <dgm:spPr/>
      <dgm:t>
        <a:bodyPr/>
        <a:lstStyle/>
        <a:p>
          <a:endParaRPr lang="ru-RU"/>
        </a:p>
      </dgm:t>
    </dgm:pt>
    <dgm:pt modelId="{728FADDE-5A7C-4800-8104-7A70A9B35C05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B3B04472-2716-4398-84B6-CC1B5015B24A}" type="parTrans" cxnId="{0E5B4822-30F5-4A20-935B-997C4AA3DE84}">
      <dgm:prSet/>
      <dgm:spPr/>
    </dgm:pt>
    <dgm:pt modelId="{F139A742-72F5-44C1-A084-CB09A39B95A7}" type="sibTrans" cxnId="{0E5B4822-30F5-4A20-935B-997C4AA3DE84}">
      <dgm:prSet/>
      <dgm:spPr/>
    </dgm:pt>
    <dgm:pt modelId="{F67DD31F-DA6B-445C-846B-F4C2A83689CC}" type="pres">
      <dgm:prSet presAssocID="{CF24BBC4-4B61-4E96-A678-56DBBB93E7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0C9017-B0BA-4598-8269-16384CA6C690}" type="pres">
      <dgm:prSet presAssocID="{54AFFB6B-A103-4E74-AC4A-EC72C6C4601D}" presName="composite" presStyleCnt="0"/>
      <dgm:spPr/>
    </dgm:pt>
    <dgm:pt modelId="{608E5AF8-FD91-43BB-802B-27B105FAEEAA}" type="pres">
      <dgm:prSet presAssocID="{54AFFB6B-A103-4E74-AC4A-EC72C6C4601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A744D-D424-46C7-A329-177C92E26556}" type="pres">
      <dgm:prSet presAssocID="{54AFFB6B-A103-4E74-AC4A-EC72C6C4601D}" presName="descendantText" presStyleLbl="alignAcc1" presStyleIdx="0" presStyleCnt="1" custLinFactNeighborX="-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B5481D-AF1B-4F58-B111-FCDBFFB86859}" type="presOf" srcId="{54AFFB6B-A103-4E74-AC4A-EC72C6C4601D}" destId="{608E5AF8-FD91-43BB-802B-27B105FAEEAA}" srcOrd="0" destOrd="0" presId="urn:microsoft.com/office/officeart/2005/8/layout/chevron2"/>
    <dgm:cxn modelId="{913A50E2-BF74-40BA-978D-369391CD86CC}" type="presOf" srcId="{728FADDE-5A7C-4800-8104-7A70A9B35C05}" destId="{335A744D-D424-46C7-A329-177C92E26556}" srcOrd="0" destOrd="1" presId="urn:microsoft.com/office/officeart/2005/8/layout/chevron2"/>
    <dgm:cxn modelId="{BE307364-BCE6-49B4-8A23-49599AAF4BDF}" srcId="{CF24BBC4-4B61-4E96-A678-56DBBB93E752}" destId="{54AFFB6B-A103-4E74-AC4A-EC72C6C4601D}" srcOrd="0" destOrd="0" parTransId="{49CADAD5-002A-45C3-B1F8-435FF02F23FF}" sibTransId="{1F00B5B3-AED8-48C2-AE43-1C959C80388A}"/>
    <dgm:cxn modelId="{A352D1AF-F350-4FFF-885C-D91AC65E3AB7}" srcId="{54AFFB6B-A103-4E74-AC4A-EC72C6C4601D}" destId="{35290B0F-9731-4750-8937-DB04132C85AA}" srcOrd="2" destOrd="0" parTransId="{AB0D0AE1-D88B-41BD-9D19-B9AAC40CA919}" sibTransId="{F77A5AC8-0384-4A0A-92AE-5B03C74F0151}"/>
    <dgm:cxn modelId="{3B0FB3E3-5236-4331-AC82-CCF2695A70FB}" type="presOf" srcId="{CF24BBC4-4B61-4E96-A678-56DBBB93E752}" destId="{F67DD31F-DA6B-445C-846B-F4C2A83689CC}" srcOrd="0" destOrd="0" presId="urn:microsoft.com/office/officeart/2005/8/layout/chevron2"/>
    <dgm:cxn modelId="{B4629733-54C2-4A4E-B230-96B9C42CF786}" srcId="{54AFFB6B-A103-4E74-AC4A-EC72C6C4601D}" destId="{284B405A-E282-44C1-84C0-74AAA2E29D5F}" srcOrd="0" destOrd="0" parTransId="{C9EDF84C-E0FE-4313-8B14-E09B47C7030E}" sibTransId="{F7C4F070-3405-4DEF-B916-101D76398CF3}"/>
    <dgm:cxn modelId="{E753470F-D67F-4BF7-966C-E97C82718B7B}" type="presOf" srcId="{284B405A-E282-44C1-84C0-74AAA2E29D5F}" destId="{335A744D-D424-46C7-A329-177C92E26556}" srcOrd="0" destOrd="0" presId="urn:microsoft.com/office/officeart/2005/8/layout/chevron2"/>
    <dgm:cxn modelId="{ED316ADD-9E69-4BB4-85EA-47DEAFA823D0}" type="presOf" srcId="{35290B0F-9731-4750-8937-DB04132C85AA}" destId="{335A744D-D424-46C7-A329-177C92E26556}" srcOrd="0" destOrd="2" presId="urn:microsoft.com/office/officeart/2005/8/layout/chevron2"/>
    <dgm:cxn modelId="{0E5B4822-30F5-4A20-935B-997C4AA3DE84}" srcId="{54AFFB6B-A103-4E74-AC4A-EC72C6C4601D}" destId="{728FADDE-5A7C-4800-8104-7A70A9B35C05}" srcOrd="1" destOrd="0" parTransId="{B3B04472-2716-4398-84B6-CC1B5015B24A}" sibTransId="{F139A742-72F5-44C1-A084-CB09A39B95A7}"/>
    <dgm:cxn modelId="{6DEE4D4C-D925-4764-BC6D-13990D95F1ED}" type="presParOf" srcId="{F67DD31F-DA6B-445C-846B-F4C2A83689CC}" destId="{B80C9017-B0BA-4598-8269-16384CA6C690}" srcOrd="0" destOrd="0" presId="urn:microsoft.com/office/officeart/2005/8/layout/chevron2"/>
    <dgm:cxn modelId="{92208F40-60EC-4DB2-B57D-A07A0B6AE863}" type="presParOf" srcId="{B80C9017-B0BA-4598-8269-16384CA6C690}" destId="{608E5AF8-FD91-43BB-802B-27B105FAEEAA}" srcOrd="0" destOrd="0" presId="urn:microsoft.com/office/officeart/2005/8/layout/chevron2"/>
    <dgm:cxn modelId="{14359383-644B-4288-9DA1-5D19987C8D79}" type="presParOf" srcId="{B80C9017-B0BA-4598-8269-16384CA6C690}" destId="{335A744D-D424-46C7-A329-177C92E265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6C169E-6D97-48F3-A339-B1DA6071255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9202ED-5918-475B-9A82-88FE8F9DC640}">
      <dgm:prSet phldrT="[Текст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6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3 этап</a:t>
          </a:r>
          <a:endParaRPr lang="ru-RU" sz="6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EEE064CE-BF41-4F7E-86EE-3FC07AAA3770}" type="parTrans" cxnId="{9154CF28-978C-4820-8B17-A0F03D9A94E0}">
      <dgm:prSet/>
      <dgm:spPr/>
      <dgm:t>
        <a:bodyPr/>
        <a:lstStyle/>
        <a:p>
          <a:endParaRPr lang="ru-RU"/>
        </a:p>
      </dgm:t>
    </dgm:pt>
    <dgm:pt modelId="{0E309A33-FFF9-454D-93C9-7CF0FE653FC6}" type="sibTrans" cxnId="{9154CF28-978C-4820-8B17-A0F03D9A94E0}">
      <dgm:prSet/>
      <dgm:spPr/>
      <dgm:t>
        <a:bodyPr/>
        <a:lstStyle/>
        <a:p>
          <a:endParaRPr lang="ru-RU"/>
        </a:p>
      </dgm:t>
    </dgm:pt>
    <dgm:pt modelId="{82CD91FA-2E71-4860-802C-E826213EF298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Цель: </a:t>
          </a:r>
          <a:r>
            <a:rPr lang="ru-RU" sz="24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 у детей умений использовать полученные знания в своих работах по лепке и рисованию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BFE6FDD6-4C78-4B63-A1F8-3A1A981A3067}" type="parTrans" cxnId="{24CB86FA-A35F-4EA1-A144-E22A7102DAE8}">
      <dgm:prSet/>
      <dgm:spPr/>
      <dgm:t>
        <a:bodyPr/>
        <a:lstStyle/>
        <a:p>
          <a:endParaRPr lang="ru-RU"/>
        </a:p>
      </dgm:t>
    </dgm:pt>
    <dgm:pt modelId="{F67014C1-4649-4373-BCCA-C2191C05A898}" type="sibTrans" cxnId="{24CB86FA-A35F-4EA1-A144-E22A7102DAE8}">
      <dgm:prSet/>
      <dgm:spPr/>
      <dgm:t>
        <a:bodyPr/>
        <a:lstStyle/>
        <a:p>
          <a:endParaRPr lang="ru-RU"/>
        </a:p>
      </dgm:t>
    </dgm:pt>
    <dgm:pt modelId="{21046BD5-ED70-4E8D-961B-5ABB44B81EAA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Методы и приемы: 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экспериментирование с различными материалами для поиска средств выразительности </a:t>
          </a:r>
          <a:endParaRPr lang="ru-RU" sz="2400" dirty="0"/>
        </a:p>
      </dgm:t>
    </dgm:pt>
    <dgm:pt modelId="{31CE9C90-BDD6-46DA-A378-6C5A6FAF9271}" type="parTrans" cxnId="{18ACBAB8-F4ED-45BA-B165-794D2F5B7677}">
      <dgm:prSet/>
      <dgm:spPr/>
      <dgm:t>
        <a:bodyPr/>
        <a:lstStyle/>
        <a:p>
          <a:endParaRPr lang="ru-RU"/>
        </a:p>
      </dgm:t>
    </dgm:pt>
    <dgm:pt modelId="{C45B48EC-C5FE-4137-9F5A-CD3A52CA04E0}" type="sibTrans" cxnId="{18ACBAB8-F4ED-45BA-B165-794D2F5B7677}">
      <dgm:prSet/>
      <dgm:spPr/>
      <dgm:t>
        <a:bodyPr/>
        <a:lstStyle/>
        <a:p>
          <a:endParaRPr lang="ru-RU"/>
        </a:p>
      </dgm:t>
    </dgm:pt>
    <dgm:pt modelId="{C8AA2E62-2FB3-4ED3-909C-E9C11E3B3629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AD48E7A4-AF26-4F70-8C44-9A7EE30A779E}" type="parTrans" cxnId="{D41AE087-64E9-49E8-ABF4-446A37DE8CCB}">
      <dgm:prSet/>
      <dgm:spPr/>
    </dgm:pt>
    <dgm:pt modelId="{D38033CA-190B-404E-B10B-A3892C3CBE1B}" type="sibTrans" cxnId="{D41AE087-64E9-49E8-ABF4-446A37DE8CCB}">
      <dgm:prSet/>
      <dgm:spPr/>
    </dgm:pt>
    <dgm:pt modelId="{B36DCBDC-35F0-4ABE-8AEC-9548345CE802}" type="pres">
      <dgm:prSet presAssocID="{796C169E-6D97-48F3-A339-B1DA607125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DED0A-F10E-4A00-8464-B72519C4EB9C}" type="pres">
      <dgm:prSet presAssocID="{749202ED-5918-475B-9A82-88FE8F9DC640}" presName="composite" presStyleCnt="0"/>
      <dgm:spPr/>
    </dgm:pt>
    <dgm:pt modelId="{303295E5-1408-4F70-B39E-D5766886AC29}" type="pres">
      <dgm:prSet presAssocID="{749202ED-5918-475B-9A82-88FE8F9DC640}" presName="parentText" presStyleLbl="alignNode1" presStyleIdx="0" presStyleCnt="1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08640-74EC-4309-9B3E-21FB9390C108}" type="pres">
      <dgm:prSet presAssocID="{749202ED-5918-475B-9A82-88FE8F9DC64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B86FA-A35F-4EA1-A144-E22A7102DAE8}" srcId="{749202ED-5918-475B-9A82-88FE8F9DC640}" destId="{82CD91FA-2E71-4860-802C-E826213EF298}" srcOrd="0" destOrd="0" parTransId="{BFE6FDD6-4C78-4B63-A1F8-3A1A981A3067}" sibTransId="{F67014C1-4649-4373-BCCA-C2191C05A898}"/>
    <dgm:cxn modelId="{D41AE087-64E9-49E8-ABF4-446A37DE8CCB}" srcId="{749202ED-5918-475B-9A82-88FE8F9DC640}" destId="{C8AA2E62-2FB3-4ED3-909C-E9C11E3B3629}" srcOrd="1" destOrd="0" parTransId="{AD48E7A4-AF26-4F70-8C44-9A7EE30A779E}" sibTransId="{D38033CA-190B-404E-B10B-A3892C3CBE1B}"/>
    <dgm:cxn modelId="{E8F4CA5C-4C46-4AA8-96B2-8C589BFA3281}" type="presOf" srcId="{C8AA2E62-2FB3-4ED3-909C-E9C11E3B3629}" destId="{59108640-74EC-4309-9B3E-21FB9390C108}" srcOrd="0" destOrd="1" presId="urn:microsoft.com/office/officeart/2005/8/layout/chevron2"/>
    <dgm:cxn modelId="{8EAFDA6B-BA1A-4A65-9994-1702B1E5331D}" type="presOf" srcId="{82CD91FA-2E71-4860-802C-E826213EF298}" destId="{59108640-74EC-4309-9B3E-21FB9390C108}" srcOrd="0" destOrd="0" presId="urn:microsoft.com/office/officeart/2005/8/layout/chevron2"/>
    <dgm:cxn modelId="{7E7F8113-10E3-4565-AABC-F2DE89AC0140}" type="presOf" srcId="{749202ED-5918-475B-9A82-88FE8F9DC640}" destId="{303295E5-1408-4F70-B39E-D5766886AC29}" srcOrd="0" destOrd="0" presId="urn:microsoft.com/office/officeart/2005/8/layout/chevron2"/>
    <dgm:cxn modelId="{E094ED6D-E7DE-494C-8C52-846FFFD4766D}" type="presOf" srcId="{796C169E-6D97-48F3-A339-B1DA60712557}" destId="{B36DCBDC-35F0-4ABE-8AEC-9548345CE802}" srcOrd="0" destOrd="0" presId="urn:microsoft.com/office/officeart/2005/8/layout/chevron2"/>
    <dgm:cxn modelId="{18ACBAB8-F4ED-45BA-B165-794D2F5B7677}" srcId="{749202ED-5918-475B-9A82-88FE8F9DC640}" destId="{21046BD5-ED70-4E8D-961B-5ABB44B81EAA}" srcOrd="2" destOrd="0" parTransId="{31CE9C90-BDD6-46DA-A378-6C5A6FAF9271}" sibTransId="{C45B48EC-C5FE-4137-9F5A-CD3A52CA04E0}"/>
    <dgm:cxn modelId="{0097A770-2EF2-4E19-96C5-FE2813DFDFBB}" type="presOf" srcId="{21046BD5-ED70-4E8D-961B-5ABB44B81EAA}" destId="{59108640-74EC-4309-9B3E-21FB9390C108}" srcOrd="0" destOrd="2" presId="urn:microsoft.com/office/officeart/2005/8/layout/chevron2"/>
    <dgm:cxn modelId="{9154CF28-978C-4820-8B17-A0F03D9A94E0}" srcId="{796C169E-6D97-48F3-A339-B1DA60712557}" destId="{749202ED-5918-475B-9A82-88FE8F9DC640}" srcOrd="0" destOrd="0" parTransId="{EEE064CE-BF41-4F7E-86EE-3FC07AAA3770}" sibTransId="{0E309A33-FFF9-454D-93C9-7CF0FE653FC6}"/>
    <dgm:cxn modelId="{D5B384F0-9395-402B-BE6E-561BEAC90D01}" type="presParOf" srcId="{B36DCBDC-35F0-4ABE-8AEC-9548345CE802}" destId="{3FEDED0A-F10E-4A00-8464-B72519C4EB9C}" srcOrd="0" destOrd="0" presId="urn:microsoft.com/office/officeart/2005/8/layout/chevron2"/>
    <dgm:cxn modelId="{35858476-C939-4793-8159-2417BED37016}" type="presParOf" srcId="{3FEDED0A-F10E-4A00-8464-B72519C4EB9C}" destId="{303295E5-1408-4F70-B39E-D5766886AC29}" srcOrd="0" destOrd="0" presId="urn:microsoft.com/office/officeart/2005/8/layout/chevron2"/>
    <dgm:cxn modelId="{CC2DFF79-36C0-4074-8455-82103934438C}" type="presParOf" srcId="{3FEDED0A-F10E-4A00-8464-B72519C4EB9C}" destId="{59108640-74EC-4309-9B3E-21FB9390C1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13AD06-E0A9-415A-8422-650BC424B93F}">
      <dsp:nvSpPr>
        <dsp:cNvPr id="0" name=""/>
        <dsp:cNvSpPr/>
      </dsp:nvSpPr>
      <dsp:spPr>
        <a:xfrm rot="5400000">
          <a:off x="-1425758" y="1425758"/>
          <a:ext cx="6192688" cy="33411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 этап</a:t>
          </a:r>
          <a:endParaRPr lang="ru-RU" sz="6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425758" y="1425758"/>
        <a:ext cx="6192688" cy="3341171"/>
      </dsp:txXfrm>
    </dsp:sp>
    <dsp:sp modelId="{3673AC76-6C35-4696-B2D3-85923512A46C}">
      <dsp:nvSpPr>
        <dsp:cNvPr id="0" name=""/>
        <dsp:cNvSpPr/>
      </dsp:nvSpPr>
      <dsp:spPr>
        <a:xfrm rot="5400000">
          <a:off x="3585998" y="-244827"/>
          <a:ext cx="4522102" cy="501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Цель: </a:t>
          </a:r>
          <a:r>
            <a:rPr lang="ru-RU" sz="24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представлений о разном характере фактуры различных объектов: животных, растений, игрушек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Методы и приемы: 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наблюдения, сенсорные обследования, беседы, дидактические игры, художественное слово</a:t>
          </a:r>
          <a:endParaRPr lang="ru-RU" sz="2400" kern="1200" dirty="0"/>
        </a:p>
      </dsp:txBody>
      <dsp:txXfrm rot="5400000">
        <a:off x="3585998" y="-244827"/>
        <a:ext cx="4522102" cy="50117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8E5AF8-FD91-43BB-802B-27B105FAEEAA}">
      <dsp:nvSpPr>
        <dsp:cNvPr id="0" name=""/>
        <dsp:cNvSpPr/>
      </dsp:nvSpPr>
      <dsp:spPr>
        <a:xfrm rot="5400000">
          <a:off x="-1389754" y="1389754"/>
          <a:ext cx="6120680" cy="3341171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 этап</a:t>
          </a:r>
          <a:endParaRPr lang="ru-RU" sz="6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389754" y="1389754"/>
        <a:ext cx="6120680" cy="3341171"/>
      </dsp:txXfrm>
    </dsp:sp>
    <dsp:sp modelId="{335A744D-D424-46C7-A329-177C92E26556}">
      <dsp:nvSpPr>
        <dsp:cNvPr id="0" name=""/>
        <dsp:cNvSpPr/>
      </dsp:nvSpPr>
      <dsp:spPr>
        <a:xfrm rot="5400000">
          <a:off x="3593184" y="-280831"/>
          <a:ext cx="4450094" cy="501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Цель: </a:t>
          </a:r>
          <a:r>
            <a:rPr lang="ru-RU" sz="24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ознакомление со способами передачи фактуры художниками-иллюстраторами и скульпторами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Методы и приемы: 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показ скульптур и иллюстраций, беседы</a:t>
          </a:r>
          <a:endParaRPr lang="ru-RU" sz="2400" kern="1200" dirty="0"/>
        </a:p>
      </dsp:txBody>
      <dsp:txXfrm rot="5400000">
        <a:off x="3593184" y="-280831"/>
        <a:ext cx="4450094" cy="50117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3295E5-1408-4F70-B39E-D5766886AC29}">
      <dsp:nvSpPr>
        <dsp:cNvPr id="0" name=""/>
        <dsp:cNvSpPr/>
      </dsp:nvSpPr>
      <dsp:spPr>
        <a:xfrm rot="5400000">
          <a:off x="-1356218" y="1356218"/>
          <a:ext cx="5976664" cy="326422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3 этап</a:t>
          </a:r>
          <a:endParaRPr lang="ru-RU" sz="6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356218" y="1356218"/>
        <a:ext cx="5976664" cy="3264227"/>
      </dsp:txXfrm>
    </dsp:sp>
    <dsp:sp modelId="{59108640-74EC-4309-9B3E-21FB9390C108}">
      <dsp:nvSpPr>
        <dsp:cNvPr id="0" name=""/>
        <dsp:cNvSpPr/>
      </dsp:nvSpPr>
      <dsp:spPr>
        <a:xfrm rot="5400000">
          <a:off x="3540122" y="-275895"/>
          <a:ext cx="4344550" cy="489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Цель: </a:t>
          </a:r>
          <a:r>
            <a:rPr lang="ru-RU" sz="24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 у детей умений использовать полученные знания в своих работах по лепке и рисованию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26B047"/>
              </a:solidFill>
              <a:latin typeface="Arial" pitchFamily="34" charset="0"/>
              <a:cs typeface="Arial" pitchFamily="34" charset="0"/>
            </a:rPr>
            <a:t>Методы и приемы: 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экспериментирование с различными материалами для поиска средств выразительности </a:t>
          </a:r>
          <a:endParaRPr lang="ru-RU" sz="2400" kern="1200" dirty="0"/>
        </a:p>
      </dsp:txBody>
      <dsp:txXfrm rot="5400000">
        <a:off x="3540122" y="-275895"/>
        <a:ext cx="4344550" cy="4896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255B2-8379-47A9-A966-AC0AE42F2ABD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20842-C271-4EBD-BD00-559E09088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40C16-3296-496E-9EA9-ED76CC9E58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51053-0A15-4F6A-A198-F94DC1332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1053-0A15-4F6A-A198-F94DC13323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E14A-B66E-4708-9630-4303173FE7C6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85FF-031B-4D7A-8EAB-21B3BE1EE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772400" cy="55800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</a:t>
            </a:r>
            <a:b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>
            <a:blip r:embed="rId2" cstate="screen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творческой, активной, самостоятельной личности  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Воспитывать интерес к книжной графике и скульптуре малых форм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Развивать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умения 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выделять средства выразительности при восприятии произведений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искусства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Научить передавать фактуру в лепке и рисовании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Развивать  умения нестандартно мыслить, находить оригинальные решения для создания выразительных художественных образов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ндрей\Pictures\2011-12-11 фотки\фотки 13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200994" y="-688825"/>
            <a:ext cx="3717679" cy="561662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4" descr="C:\Users\Андрей\Pictures\2011-12-11 фотки\фотки 13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580273" y="908559"/>
            <a:ext cx="3838618" cy="28308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4" descr="C:\Users\Андрей\Pictures\2012-01-03\0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3789040"/>
            <a:ext cx="4248472" cy="276591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дрей\Pictures\2012-01-13 фото презентация\фото презентация 1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44108" y="260648"/>
            <a:ext cx="3348372" cy="44644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2" descr="C:\Users\Андрей\Pictures\2012-01-18 фото презентация\фото презентация 0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068960"/>
            <a:ext cx="4847451" cy="31644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332656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дрей\Pictures\2011-12-25 юбилей\юбилей 0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3672408" cy="478525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Андрей\Pictures\2012-01-13 фото презентация\фото презентация 1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3284984"/>
            <a:ext cx="5688633" cy="325325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098" name="Picture 2" descr="C:\Users\Андрей\Pictures\2012-01-23 фото презентация\фото презентация 0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332656"/>
            <a:ext cx="2031690" cy="27089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ндрей\Pictures\2012-01-13 фото презентация\фото презентация 0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260648"/>
            <a:ext cx="5544616" cy="332677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Андрей\Pictures\2012-01-17 фото презентация\фото презентация 0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284984"/>
            <a:ext cx="5788135" cy="325582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Picture 2" descr="C:\Users\Андрей\Pictures\2012-01-23 фото презентация\фото презентация 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764704"/>
            <a:ext cx="1563638" cy="208485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Андрей\Pictures\2012-01-23 фото презентация\фото презентация 0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216" y="4077072"/>
            <a:ext cx="2232248" cy="16741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404664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653136"/>
            <a:ext cx="1296144" cy="165654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04664"/>
            <a:ext cx="1316911" cy="17008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24328" y="4509120"/>
            <a:ext cx="1315002" cy="178161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96336" y="2420888"/>
            <a:ext cx="1224136" cy="170314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Андрей\Pictures\2012-01-13 фото презентация\фото презентация 16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-5009" y="2677417"/>
            <a:ext cx="1900648" cy="138759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524328" y="404664"/>
            <a:ext cx="1296144" cy="167514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2" descr="C:\Users\Андрей\Pictures\2011-12-25 юбилей\юбилей 02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835696" y="1196752"/>
            <a:ext cx="5472608" cy="410445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ндрей\Pictures\2012-01-13 фото презентация\фото презентация 0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692696"/>
            <a:ext cx="4032448" cy="53765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Андрей\Pictures\2012-01-23 фото презентация\фото презентация 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40" y="404664"/>
            <a:ext cx="2016224" cy="26882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Андрей\Pictures\2012-01-23 фото презентация\фото презентация 0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905672"/>
            <a:ext cx="1944216" cy="25922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Андрей\Pictures\2012-01-23 фото презентация\фото презентация 0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4581128"/>
            <a:ext cx="2592288" cy="194421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Андрей\Pictures\2012-01-23 фото презентация\фото презентация 06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04664"/>
            <a:ext cx="2016224" cy="2688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404664"/>
          <a:ext cx="816056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дрей\Pictures\2011-12-11 фотки\фотки 11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188640"/>
            <a:ext cx="3131975" cy="417646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Picture 2" descr="C:\Users\Андрей\Pictures\2012-01-18 фото презентация\фото презентация 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3096344" cy="42021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Андрей\Pictures\2012-01-03\00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3645024"/>
            <a:ext cx="4608512" cy="298189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Андрей\Pictures\2012-01-23 фото презентация\фото презентация 0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4653136"/>
            <a:ext cx="2304256" cy="17281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2939</TotalTime>
  <Words>139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Цель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81</cp:revision>
  <dcterms:created xsi:type="dcterms:W3CDTF">2011-11-26T05:35:22Z</dcterms:created>
  <dcterms:modified xsi:type="dcterms:W3CDTF">2012-03-09T18:41:21Z</dcterms:modified>
</cp:coreProperties>
</file>