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62" r:id="rId2"/>
    <p:sldId id="289" r:id="rId3"/>
    <p:sldId id="292" r:id="rId4"/>
    <p:sldId id="290" r:id="rId5"/>
    <p:sldId id="291" r:id="rId6"/>
    <p:sldId id="293" r:id="rId7"/>
    <p:sldId id="294" r:id="rId8"/>
    <p:sldId id="295" r:id="rId9"/>
    <p:sldId id="296" r:id="rId10"/>
    <p:sldId id="297" r:id="rId11"/>
    <p:sldId id="299" r:id="rId12"/>
    <p:sldId id="300" r:id="rId13"/>
  </p:sldIdLst>
  <p:sldSz cx="9906000" cy="6858000" type="A4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3333FF"/>
    <a:srgbClr val="99FF66"/>
    <a:srgbClr val="000070"/>
    <a:srgbClr val="004200"/>
    <a:srgbClr val="007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336" y="3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5B9B1-C696-4FF8-BFBD-801C3D36A55F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F6104-8DA1-42CD-B584-47FB9903F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C5460-28CF-4CDD-BB54-CBEA900CD7A5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4C468-D78A-4833-B5CA-9AD2931DC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7F936-1F17-4D90-978A-23AC03780C8D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8DCFD-FCE7-419E-9704-275541ECF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68B76-BBB4-4ACF-B616-B3FAADE229BF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5E234-C8B0-4BB5-A7E5-9720D2A0D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965E0-4FD0-47B1-9523-AE7C702FFCAE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16451-1F08-4D02-A56A-ADD34F490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E0F45-064F-431D-A138-A41DA0541502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C40CD-440E-4125-9760-183814E20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6FBA-ACCC-47AD-8A5E-C2FDAB22DE22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AD7E8-6698-4709-89C9-CEB5E3F65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803A2-EF7E-4B1B-B0C6-537E1B42A99F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ACB3B-F389-4F8F-89FA-E5CB13965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0112D-08FE-4320-8634-4B8932000A58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3EF2A-9556-413A-AF89-C1F36A47B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130FD-ABBE-4566-9272-F8A38182AF80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DCA70-EE23-4B97-B5D5-F8BD395AD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2A933-89FD-40B6-A945-654822D8C7F8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BCA1C-68D8-4432-9EF7-4C539FE14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9B0AE5-EC74-4F27-851B-B055AC5B54DA}" type="datetimeFigureOut">
              <a:rPr lang="ru-RU"/>
              <a:pPr>
                <a:defRPr/>
              </a:pPr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07DA6F-DD4D-40AF-BAC8-F681CFDED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Прямоугольник 1"/>
          <p:cNvSpPr>
            <a:spLocks noChangeArrowheads="1"/>
          </p:cNvSpPr>
          <p:nvPr/>
        </p:nvSpPr>
        <p:spPr bwMode="auto">
          <a:xfrm>
            <a:off x="509058" y="5013325"/>
            <a:ext cx="4953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100" dirty="0" smtClean="0">
                <a:solidFill>
                  <a:srgbClr val="000070"/>
                </a:solidFill>
                <a:latin typeface="CharterITCBlack" pitchFamily="18" charset="0"/>
              </a:rPr>
              <a:t>.</a:t>
            </a:r>
            <a:endParaRPr lang="ru-RU" altLang="ru-RU" sz="1100" dirty="0">
              <a:solidFill>
                <a:srgbClr val="000070"/>
              </a:solidFill>
              <a:latin typeface="CharterITCBlack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0672" y="548680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«Мой город»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C:\Users\Alex\Desktop\Маша воспитатель года\маша фотки\P106051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0512" y="1124744"/>
            <a:ext cx="3587890" cy="2690918"/>
          </a:xfrm>
          <a:prstGeom prst="roundRect">
            <a:avLst/>
          </a:prstGeom>
          <a:noFill/>
        </p:spPr>
      </p:pic>
      <p:pic>
        <p:nvPicPr>
          <p:cNvPr id="1027" name="Picture 3" descr="C:\Users\Alex\Desktop\Маша воспитатель года\маша фотки\P106052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01072" y="1196752"/>
            <a:ext cx="3635896" cy="2726922"/>
          </a:xfrm>
          <a:prstGeom prst="roundRect">
            <a:avLst/>
          </a:prstGeom>
          <a:noFill/>
        </p:spPr>
      </p:pic>
      <p:pic>
        <p:nvPicPr>
          <p:cNvPr id="1028" name="Picture 4" descr="C:\Users\Alex\Desktop\Маша воспитатель года\маша фотки\P106053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36576" y="4149080"/>
            <a:ext cx="3491880" cy="2546902"/>
          </a:xfrm>
          <a:prstGeom prst="roundRect">
            <a:avLst/>
          </a:prstGeom>
          <a:noFill/>
        </p:spPr>
      </p:pic>
      <p:pic>
        <p:nvPicPr>
          <p:cNvPr id="1029" name="Picture 5" descr="C:\Users\Alex\Desktop\Маша воспитатель года\маша фотки\P106063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80992" y="4149080"/>
            <a:ext cx="3419872" cy="2564904"/>
          </a:xfrm>
          <a:prstGeom prst="roundRect">
            <a:avLst/>
          </a:prstGeom>
          <a:noFill/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2680" y="332656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Monotype Corsiva" pitchFamily="66" charset="0"/>
              </a:rPr>
              <a:t>«Замок для принцессы»</a:t>
            </a:r>
            <a:endParaRPr lang="ru-RU" sz="28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10242" name="Picture 2" descr="C:\Users\Alex\Desktop\Маша воспитатель года\маша фотки\P10704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6496" y="980728"/>
            <a:ext cx="4248472" cy="3269208"/>
          </a:xfrm>
          <a:prstGeom prst="rect">
            <a:avLst/>
          </a:prstGeom>
          <a:noFill/>
        </p:spPr>
      </p:pic>
      <p:pic>
        <p:nvPicPr>
          <p:cNvPr id="10243" name="Picture 3" descr="C:\Users\Alex\Desktop\Маша воспитатель года\маша фотки\P107042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25008" y="3140968"/>
            <a:ext cx="4657202" cy="3503665"/>
          </a:xfrm>
          <a:prstGeom prst="rect">
            <a:avLst/>
          </a:prstGeom>
          <a:noFill/>
        </p:spPr>
      </p:pic>
      <p:pic>
        <p:nvPicPr>
          <p:cNvPr id="5" name="Рисунок 4" descr="Конструктор &quot;Городок&quot; (40 деталей) Десятое Королевство К2401 - Интернет магазин - детские игрушки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8544" y="4365104"/>
            <a:ext cx="3335083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\Desktop\Маша воспитатель года\маша фотки\P10605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4488" y="296652"/>
            <a:ext cx="9180512" cy="62286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\Desktop\Маша воспитатель года\маша фотки\P107034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2479" y="332656"/>
            <a:ext cx="9353353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3231654"/>
            <a:ext cx="99060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/>
          </a:p>
          <a:p>
            <a:pPr>
              <a:buFontTx/>
              <a:buChar char="-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ndale Sans UI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lex\Desktop\Маша воспитатель года\маша фотки\P107034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97016" y="3933056"/>
            <a:ext cx="4664968" cy="2621712"/>
          </a:xfrm>
          <a:prstGeom prst="rect">
            <a:avLst/>
          </a:prstGeom>
          <a:noFill/>
        </p:spPr>
      </p:pic>
      <p:pic>
        <p:nvPicPr>
          <p:cNvPr id="2052" name="Picture 4" descr="C:\Users\Alex\Desktop\Маша воспитатель года\маша фотки\P10701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2480" y="1124744"/>
            <a:ext cx="4536504" cy="254951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44688" y="260648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«Маленький архитектор»</a:t>
            </a:r>
            <a:endParaRPr lang="ru-RU" sz="32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2" name="Рисунок 11" descr="МБДОУ &quot;Центр развития ребенка - детский сад 61&quot;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745088" y="980728"/>
            <a:ext cx="2880320" cy="26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2053" name="Picture 5" descr="C:\Users\Alex\Desktop\Маша воспитатель года\маша фотки\P107040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4488" y="3933056"/>
            <a:ext cx="4484483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4728" y="332656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«Зоопарк»</a:t>
            </a:r>
            <a:endParaRPr lang="ru-RU" sz="4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3074" name="Picture 2" descr="C:\Users\Alex\Desktop\Маша воспитатель года\маша фотки\P107034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6496" y="1124744"/>
            <a:ext cx="4731940" cy="3312368"/>
          </a:xfrm>
          <a:prstGeom prst="cloud">
            <a:avLst/>
          </a:prstGeom>
          <a:noFill/>
        </p:spPr>
      </p:pic>
      <p:pic>
        <p:nvPicPr>
          <p:cNvPr id="3075" name="Picture 3" descr="C:\Users\Alex\Desktop\Маша воспитатель года\маша фотки\P107034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76936" y="2658688"/>
            <a:ext cx="5241032" cy="3900256"/>
          </a:xfrm>
          <a:prstGeom prst="cloud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8624" y="260648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</a:rPr>
              <a:t>«Строительство стоянки»</a:t>
            </a:r>
            <a:endParaRPr lang="ru-RU" sz="40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4098" name="Picture 2" descr="C:\Users\Alex\Desktop\Маша воспитатель года\маша фотки\P107035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472" y="908720"/>
            <a:ext cx="3908740" cy="2909168"/>
          </a:xfrm>
          <a:prstGeom prst="snip2DiagRect">
            <a:avLst/>
          </a:prstGeom>
          <a:noFill/>
        </p:spPr>
      </p:pic>
      <p:pic>
        <p:nvPicPr>
          <p:cNvPr id="4099" name="Picture 3" descr="C:\Users\Alex\Desktop\Маша воспитатель года\маша фотки\P107035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08784" y="3933056"/>
            <a:ext cx="3584848" cy="2692432"/>
          </a:xfrm>
          <a:prstGeom prst="snip2DiagRect">
            <a:avLst/>
          </a:prstGeom>
          <a:noFill/>
        </p:spPr>
      </p:pic>
      <p:pic>
        <p:nvPicPr>
          <p:cNvPr id="4100" name="Picture 4" descr="C:\Users\Alex\Desktop\садик\2014г\SDC1417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85048" y="908720"/>
            <a:ext cx="4067944" cy="2888940"/>
          </a:xfrm>
          <a:prstGeom prst="snip2Diag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2720" y="404664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«Мозаика»</a:t>
            </a:r>
            <a:endParaRPr lang="ru-RU" sz="36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5122" name="Picture 2" descr="C:\Users\Alex\Desktop\Маша воспитатель года\маша фотки\P107035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6497" y="1124744"/>
            <a:ext cx="3744416" cy="2592288"/>
          </a:xfrm>
          <a:prstGeom prst="teardrop">
            <a:avLst/>
          </a:prstGeom>
          <a:noFill/>
        </p:spPr>
      </p:pic>
      <p:pic>
        <p:nvPicPr>
          <p:cNvPr id="5123" name="Picture 3" descr="C:\Users\Alex\Desktop\садик\2014г\103SSCAM\SDC1365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5745087" y="1124744"/>
            <a:ext cx="3816423" cy="2664296"/>
          </a:xfrm>
          <a:prstGeom prst="teardrop">
            <a:avLst/>
          </a:prstGeom>
          <a:noFill/>
        </p:spPr>
      </p:pic>
      <p:pic>
        <p:nvPicPr>
          <p:cNvPr id="5124" name="Picture 4" descr="C:\Users\Alex\Desktop\Маша воспитатель года\маша фотки\P107036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4728" y="3861048"/>
            <a:ext cx="4592960" cy="2741836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6496" y="476672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«Конструирование из плоских геометрических фигур»</a:t>
            </a:r>
            <a:endParaRPr lang="ru-RU" sz="3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6146" name="Picture 2" descr="C:\Users\Alex\Desktop\Маша воспитатель года\маша фотки\P107036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472" y="1268760"/>
            <a:ext cx="4290569" cy="4032448"/>
          </a:xfrm>
          <a:prstGeom prst="flowChartAlternateProcess">
            <a:avLst/>
          </a:prstGeom>
          <a:noFill/>
        </p:spPr>
      </p:pic>
      <p:pic>
        <p:nvPicPr>
          <p:cNvPr id="6147" name="Picture 3" descr="C:\Users\Alex\Desktop\Маша воспитатель года\маша фотки\P107037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36976" y="2924944"/>
            <a:ext cx="4992896" cy="3672408"/>
          </a:xfrm>
          <a:prstGeom prst="flowChartAlternateProcess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28664" y="332656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«Конструирование из счетных палочек»</a:t>
            </a:r>
            <a:endParaRPr lang="ru-RU" sz="3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7170" name="Picture 2" descr="C:\Users\Alex\Desktop\Маша воспитатель года\маша фотки\P107037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36576" y="980728"/>
            <a:ext cx="3393811" cy="2788110"/>
          </a:xfrm>
          <a:prstGeom prst="round2DiagRect">
            <a:avLst/>
          </a:prstGeom>
          <a:noFill/>
        </p:spPr>
      </p:pic>
      <p:pic>
        <p:nvPicPr>
          <p:cNvPr id="7171" name="Picture 3" descr="C:\Users\Alex\Desktop\садик\2014г\SDC1392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24808" y="3933056"/>
            <a:ext cx="3635896" cy="2726922"/>
          </a:xfrm>
          <a:prstGeom prst="round2DiagRect">
            <a:avLst/>
          </a:prstGeom>
          <a:noFill/>
        </p:spPr>
      </p:pic>
      <p:pic>
        <p:nvPicPr>
          <p:cNvPr id="7172" name="Picture 4" descr="C:\Users\Alex\Desktop\садик\2014г\SDC1392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25008" y="980728"/>
            <a:ext cx="3731907" cy="2798930"/>
          </a:xfrm>
          <a:prstGeom prst="round2Diag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664" y="33265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«Юный техник»</a:t>
            </a:r>
            <a:endParaRPr lang="ru-RU" sz="36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8194" name="Picture 2" descr="C:\Users\Alex\Desktop\Маша воспитатель года\маша фотки\P107037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2480" y="1052737"/>
            <a:ext cx="4245788" cy="3312368"/>
          </a:xfrm>
          <a:prstGeom prst="rect">
            <a:avLst/>
          </a:prstGeom>
          <a:noFill/>
        </p:spPr>
      </p:pic>
      <p:pic>
        <p:nvPicPr>
          <p:cNvPr id="8195" name="Picture 3" descr="C:\Users\Alex\Desktop\Маша воспитатель года\маша фотки\P107038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08984" y="3140968"/>
            <a:ext cx="4824872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6696" y="476672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«Палочки </a:t>
            </a:r>
            <a:r>
              <a:rPr lang="ru-RU" sz="3200" b="1" dirty="0" err="1" smtClean="0">
                <a:solidFill>
                  <a:srgbClr val="7030A0"/>
                </a:solidFill>
                <a:latin typeface="Monotype Corsiva" pitchFamily="66" charset="0"/>
              </a:rPr>
              <a:t>Кьюзенера</a:t>
            </a:r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»</a:t>
            </a:r>
            <a:endParaRPr lang="ru-RU" sz="3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9218" name="Picture 2" descr="C:\Users\Alex\Desktop\Маша воспитатель года\маша фотки\P107039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2480" y="2780928"/>
            <a:ext cx="4680520" cy="3744416"/>
          </a:xfrm>
          <a:prstGeom prst="rect">
            <a:avLst/>
          </a:prstGeom>
          <a:noFill/>
        </p:spPr>
      </p:pic>
      <p:pic>
        <p:nvPicPr>
          <p:cNvPr id="9220" name="Picture 4" descr="C:\Users\Alex\Desktop\Маша воспитатель года\маша фотки\P107039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41032" y="1124744"/>
            <a:ext cx="4520952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1694</TotalTime>
  <Words>45</Words>
  <Application>Microsoft Office PowerPoint</Application>
  <PresentationFormat>Лист A4 (210x297 мм)</PresentationFormat>
  <Paragraphs>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Запивалова С.И.</dc:creator>
  <cp:lastModifiedBy>Alex</cp:lastModifiedBy>
  <cp:revision>114</cp:revision>
  <dcterms:created xsi:type="dcterms:W3CDTF">2011-07-12T10:04:18Z</dcterms:created>
  <dcterms:modified xsi:type="dcterms:W3CDTF">2015-01-25T14:53:30Z</dcterms:modified>
</cp:coreProperties>
</file>