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AFD9-821F-401A-9285-1D50CA4103E4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5431E-01CA-4FFB-93E8-A67F93D1C18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Зимнее путешествие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по любимому городу»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номинация:«Памятные места родного города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 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Поминчук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Виктория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МБДОУ Детский сад №169 г Ульяновск 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Руководитель: Литвинова Валентина Владимировна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5" name="Рисунок 4" descr="В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3970536" cy="5735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2" y="476672"/>
            <a:ext cx="46440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люблю этот город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где часто ветра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Бьются смело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в окно ледяное,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Где как мерный прибой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будут плыть облака,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голубом отражать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голубое..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этом мире есть место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и мне и тебе!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пусть юный смех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летит судьбе навстречу!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Ваша Вика!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5" name="Рисунок 4" descr="В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392488" cy="5591944"/>
          </a:xfrm>
          <a:prstGeom prst="rect">
            <a:avLst/>
          </a:prstGeom>
        </p:spPr>
      </p:pic>
      <p:pic>
        <p:nvPicPr>
          <p:cNvPr id="6" name="Рисунок 5" descr="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052736"/>
            <a:ext cx="3970536" cy="55446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9552" y="332656"/>
            <a:ext cx="7416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Мой Ульяновск, мой город родной!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6" name="Рисунок 5" descr="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104456" cy="5691336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80728"/>
            <a:ext cx="4176464" cy="56886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Живу в красивом уголке,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где на великой русской реке стоит мой  город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4367088" cy="576064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836712"/>
            <a:ext cx="4258568" cy="57606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мы Родиной зовём?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Всё, что в сердце бережём…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2000"/>
            <a:ext cx="4320480" cy="590736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836712"/>
            <a:ext cx="4114552" cy="58326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Если долго-долго ехать - в гости  можно к нам приехать!!!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5" name="Рисунок 4" descr="В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4067944" cy="5763344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908720"/>
            <a:ext cx="4932040" cy="56886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мы Родиной зовём?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Друзей весёлый хоровод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5" name="Рисунок 4" descr="В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2000"/>
            <a:ext cx="4032448" cy="5835352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764704"/>
            <a:ext cx="4186560" cy="5807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долго-долго-долго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На Россию нам смотреть,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5" name="Рисунок 4" descr="В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4248472" cy="57606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увидим мы тогда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И леса, и города и конечно- дом, где мама ждёт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836712"/>
            <a:ext cx="4032448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4330576" cy="5807968"/>
          </a:xfrm>
          <a:prstGeom prst="rect">
            <a:avLst/>
          </a:prstGeom>
        </p:spPr>
      </p:pic>
      <p:pic>
        <p:nvPicPr>
          <p:cNvPr id="9" name="Рисунок 8" descr="В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92696"/>
            <a:ext cx="4114552" cy="58326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 что ж  и вот пришла пора- сказать те самые слова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183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2015-01-24T18:31:53Z</dcterms:created>
  <dcterms:modified xsi:type="dcterms:W3CDTF">2015-01-24T19:59:37Z</dcterms:modified>
</cp:coreProperties>
</file>