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64" autoAdjust="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3.8</c:v>
                </c:pt>
                <c:pt idx="1">
                  <c:v>4.5</c:v>
                </c:pt>
              </c:numCache>
            </c:numRef>
          </c:val>
        </c:ser>
        <c:shape val="cone"/>
        <c:axId val="56784384"/>
        <c:axId val="56785920"/>
        <c:axId val="76462272"/>
      </c:bar3DChart>
      <c:catAx>
        <c:axId val="56784384"/>
        <c:scaling>
          <c:orientation val="minMax"/>
        </c:scaling>
        <c:axPos val="b"/>
        <c:tickLblPos val="nextTo"/>
        <c:crossAx val="56785920"/>
        <c:crosses val="autoZero"/>
        <c:auto val="1"/>
        <c:lblAlgn val="ctr"/>
        <c:lblOffset val="100"/>
      </c:catAx>
      <c:valAx>
        <c:axId val="56785920"/>
        <c:scaling>
          <c:orientation val="minMax"/>
        </c:scaling>
        <c:axPos val="l"/>
        <c:majorGridlines/>
        <c:numFmt formatCode="General" sourceLinked="1"/>
        <c:tickLblPos val="nextTo"/>
        <c:crossAx val="56784384"/>
        <c:crosses val="autoZero"/>
        <c:crossBetween val="between"/>
      </c:valAx>
      <c:serAx>
        <c:axId val="76462272"/>
        <c:scaling>
          <c:orientation val="minMax"/>
        </c:scaling>
        <c:delete val="1"/>
        <c:axPos val="b"/>
        <c:tickLblPos val="none"/>
        <c:crossAx val="5678592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8DFFF-BB93-40DD-A610-406A95451907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544436-71BD-48C4-AD53-A3D04607B6CD}">
      <dgm:prSet/>
      <dgm:spPr/>
      <dgm:t>
        <a:bodyPr/>
        <a:lstStyle/>
        <a:p>
          <a:pPr rtl="0"/>
          <a:r>
            <a:rPr lang="ru-RU" dirty="0" smtClean="0"/>
            <a:t> </a:t>
          </a:r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Беседы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7FD2DED-8F08-4BC7-9895-A09E44F9C04B}" type="parTrans" cxnId="{B09066B7-B6FA-4084-931A-1289D1E69153}">
      <dgm:prSet/>
      <dgm:spPr/>
      <dgm:t>
        <a:bodyPr/>
        <a:lstStyle/>
        <a:p>
          <a:endParaRPr lang="ru-RU"/>
        </a:p>
      </dgm:t>
    </dgm:pt>
    <dgm:pt modelId="{F843FA75-0161-4EAD-95DC-8CEC186057EE}" type="sibTrans" cxnId="{B09066B7-B6FA-4084-931A-1289D1E69153}">
      <dgm:prSet/>
      <dgm:spPr/>
      <dgm:t>
        <a:bodyPr/>
        <a:lstStyle/>
        <a:p>
          <a:endParaRPr lang="ru-RU"/>
        </a:p>
      </dgm:t>
    </dgm:pt>
    <dgm:pt modelId="{8E128B0A-8400-4598-8C71-76C4893FDB48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Обсуждение ситуаций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D3D933E-385F-498F-AED0-79389385A5EE}" type="parTrans" cxnId="{4612BA64-344B-46D3-B028-8091F76CDD98}">
      <dgm:prSet/>
      <dgm:spPr/>
      <dgm:t>
        <a:bodyPr/>
        <a:lstStyle/>
        <a:p>
          <a:endParaRPr lang="ru-RU"/>
        </a:p>
      </dgm:t>
    </dgm:pt>
    <dgm:pt modelId="{CF648698-A272-4F6F-992B-B41465AE03EC}" type="sibTrans" cxnId="{4612BA64-344B-46D3-B028-8091F76CDD98}">
      <dgm:prSet/>
      <dgm:spPr/>
      <dgm:t>
        <a:bodyPr/>
        <a:lstStyle/>
        <a:p>
          <a:endParaRPr lang="ru-RU"/>
        </a:p>
      </dgm:t>
    </dgm:pt>
    <dgm:pt modelId="{76C5B184-113A-4E6A-AF96-2871A91F88D1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Наблюдения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795A68F5-290D-416A-A2DE-56F720B5322D}" type="parTrans" cxnId="{7A61B471-AE4B-4C82-BCB0-B59DBF9867DA}">
      <dgm:prSet/>
      <dgm:spPr/>
      <dgm:t>
        <a:bodyPr/>
        <a:lstStyle/>
        <a:p>
          <a:endParaRPr lang="ru-RU"/>
        </a:p>
      </dgm:t>
    </dgm:pt>
    <dgm:pt modelId="{31188CDC-E0E9-427A-BBCE-F2E86E6F2E68}" type="sibTrans" cxnId="{7A61B471-AE4B-4C82-BCB0-B59DBF9867DA}">
      <dgm:prSet/>
      <dgm:spPr/>
      <dgm:t>
        <a:bodyPr/>
        <a:lstStyle/>
        <a:p>
          <a:endParaRPr lang="ru-RU"/>
        </a:p>
      </dgm:t>
    </dgm:pt>
    <dgm:pt modelId="{69E38DF2-CED6-4C08-B987-4A08E2A67475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Экскурсии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D42F88ED-4919-411A-8BB5-8CE6657C568C}" type="parTrans" cxnId="{4A96977B-6F85-4526-B357-543EBA277863}">
      <dgm:prSet/>
      <dgm:spPr/>
      <dgm:t>
        <a:bodyPr/>
        <a:lstStyle/>
        <a:p>
          <a:endParaRPr lang="ru-RU"/>
        </a:p>
      </dgm:t>
    </dgm:pt>
    <dgm:pt modelId="{6A99376B-E412-4A92-91E6-71BAB3CEC36D}" type="sibTrans" cxnId="{4A96977B-6F85-4526-B357-543EBA277863}">
      <dgm:prSet/>
      <dgm:spPr/>
      <dgm:t>
        <a:bodyPr/>
        <a:lstStyle/>
        <a:p>
          <a:endParaRPr lang="ru-RU"/>
        </a:p>
      </dgm:t>
    </dgm:pt>
    <dgm:pt modelId="{F90B1539-E8BF-4D37-8269-86CCAF544CC4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Заучивание стихов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441A7E8-A1FA-4180-B9E6-19DE52AD1665}" type="parTrans" cxnId="{D464665D-C0E0-495F-A2F3-BAEB490E4E36}">
      <dgm:prSet/>
      <dgm:spPr/>
      <dgm:t>
        <a:bodyPr/>
        <a:lstStyle/>
        <a:p>
          <a:endParaRPr lang="ru-RU"/>
        </a:p>
      </dgm:t>
    </dgm:pt>
    <dgm:pt modelId="{0DA4A5BA-B9E5-4E4A-B743-92C60019F45E}" type="sibTrans" cxnId="{D464665D-C0E0-495F-A2F3-BAEB490E4E36}">
      <dgm:prSet/>
      <dgm:spPr/>
      <dgm:t>
        <a:bodyPr/>
        <a:lstStyle/>
        <a:p>
          <a:endParaRPr lang="ru-RU"/>
        </a:p>
      </dgm:t>
    </dgm:pt>
    <dgm:pt modelId="{E3D1BF1D-B928-4F73-A257-AFFA9F708AA9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Чтение художественных текстов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37FC685-79B9-4A24-B8DA-CD7ED9B1B6E8}" type="parTrans" cxnId="{9EF57431-AF2E-4E54-B840-B8A8023DC535}">
      <dgm:prSet/>
      <dgm:spPr/>
      <dgm:t>
        <a:bodyPr/>
        <a:lstStyle/>
        <a:p>
          <a:endParaRPr lang="ru-RU"/>
        </a:p>
      </dgm:t>
    </dgm:pt>
    <dgm:pt modelId="{FBFCDAC1-E9AB-4845-8771-BE697CD0EC5D}" type="sibTrans" cxnId="{9EF57431-AF2E-4E54-B840-B8A8023DC535}">
      <dgm:prSet/>
      <dgm:spPr/>
      <dgm:t>
        <a:bodyPr/>
        <a:lstStyle/>
        <a:p>
          <a:endParaRPr lang="ru-RU"/>
        </a:p>
      </dgm:t>
    </dgm:pt>
    <dgm:pt modelId="{1F699D1D-A27B-4FF8-8AAC-A548B7F4928B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Просмотр видеофильмов 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990EBA8-3C59-4CA0-B07B-E9B5E57BB1C3}" type="parTrans" cxnId="{BAB59816-7EB8-4393-9B3B-C9FD9D0DDF57}">
      <dgm:prSet/>
      <dgm:spPr/>
      <dgm:t>
        <a:bodyPr/>
        <a:lstStyle/>
        <a:p>
          <a:endParaRPr lang="ru-RU"/>
        </a:p>
      </dgm:t>
    </dgm:pt>
    <dgm:pt modelId="{A9C34E01-B0D5-4DCF-97F6-3D271DFEF9C0}" type="sibTrans" cxnId="{BAB59816-7EB8-4393-9B3B-C9FD9D0DDF57}">
      <dgm:prSet/>
      <dgm:spPr/>
      <dgm:t>
        <a:bodyPr/>
        <a:lstStyle/>
        <a:p>
          <a:endParaRPr lang="ru-RU"/>
        </a:p>
      </dgm:t>
    </dgm:pt>
    <dgm:pt modelId="{E8C84FF7-141A-4372-84C9-BDA8F7C874D4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Настольные игры 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8E36A066-7100-4548-83DC-7834746BE92A}" type="parTrans" cxnId="{124BA41D-BD3E-4B48-8274-87D85B6A7C94}">
      <dgm:prSet/>
      <dgm:spPr/>
      <dgm:t>
        <a:bodyPr/>
        <a:lstStyle/>
        <a:p>
          <a:endParaRPr lang="ru-RU"/>
        </a:p>
      </dgm:t>
    </dgm:pt>
    <dgm:pt modelId="{65317A0B-0EAE-48D7-AC06-07611E83DC8D}" type="sibTrans" cxnId="{124BA41D-BD3E-4B48-8274-87D85B6A7C94}">
      <dgm:prSet/>
      <dgm:spPr/>
      <dgm:t>
        <a:bodyPr/>
        <a:lstStyle/>
        <a:p>
          <a:endParaRPr lang="ru-RU"/>
        </a:p>
      </dgm:t>
    </dgm:pt>
    <dgm:pt modelId="{BB70EAA4-981A-48FC-B7B3-890FA5F25601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Дидактические игры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208A38F6-F1C2-4957-9227-77A2900ED500}" type="parTrans" cxnId="{5436E83A-4402-4388-B4B4-84C0A99E5B52}">
      <dgm:prSet/>
      <dgm:spPr/>
      <dgm:t>
        <a:bodyPr/>
        <a:lstStyle/>
        <a:p>
          <a:endParaRPr lang="ru-RU"/>
        </a:p>
      </dgm:t>
    </dgm:pt>
    <dgm:pt modelId="{C14B11A3-158C-4B14-AEB8-B208F9571504}" type="sibTrans" cxnId="{5436E83A-4402-4388-B4B4-84C0A99E5B52}">
      <dgm:prSet/>
      <dgm:spPr/>
      <dgm:t>
        <a:bodyPr/>
        <a:lstStyle/>
        <a:p>
          <a:endParaRPr lang="ru-RU"/>
        </a:p>
      </dgm:t>
    </dgm:pt>
    <dgm:pt modelId="{23BDFFEE-936E-4D5F-944C-FEC230F302E5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Подвижные игры 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EEFFC97-2B6F-48D9-B02B-C7956257DB86}" type="parTrans" cxnId="{200918F0-5EF2-4C5F-B652-80446E87A351}">
      <dgm:prSet/>
      <dgm:spPr/>
      <dgm:t>
        <a:bodyPr/>
        <a:lstStyle/>
        <a:p>
          <a:endParaRPr lang="ru-RU"/>
        </a:p>
      </dgm:t>
    </dgm:pt>
    <dgm:pt modelId="{F34DF759-209D-43FA-94E8-75D178754FC9}" type="sibTrans" cxnId="{200918F0-5EF2-4C5F-B652-80446E87A351}">
      <dgm:prSet/>
      <dgm:spPr/>
      <dgm:t>
        <a:bodyPr/>
        <a:lstStyle/>
        <a:p>
          <a:endParaRPr lang="ru-RU"/>
        </a:p>
      </dgm:t>
    </dgm:pt>
    <dgm:pt modelId="{4FA75185-35BA-4367-8BE8-55C94083FC24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Сюжетно-ролевые игры.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0C82EB24-1328-4EFE-AA54-CD9BE3CEC010}" type="parTrans" cxnId="{C00A6123-44FB-4EB7-AFD2-2E674C108C12}">
      <dgm:prSet/>
      <dgm:spPr/>
      <dgm:t>
        <a:bodyPr/>
        <a:lstStyle/>
        <a:p>
          <a:endParaRPr lang="ru-RU"/>
        </a:p>
      </dgm:t>
    </dgm:pt>
    <dgm:pt modelId="{04CA1211-EE9A-4AE9-926E-30AE580185CC}" type="sibTrans" cxnId="{C00A6123-44FB-4EB7-AFD2-2E674C108C12}">
      <dgm:prSet/>
      <dgm:spPr/>
      <dgm:t>
        <a:bodyPr/>
        <a:lstStyle/>
        <a:p>
          <a:endParaRPr lang="ru-RU"/>
        </a:p>
      </dgm:t>
    </dgm:pt>
    <dgm:pt modelId="{7A889DE3-1EC9-4DD5-B09B-FC28B12B8686}" type="pres">
      <dgm:prSet presAssocID="{34D8DFFF-BB93-40DD-A610-406A954519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816AB4-7C4D-4BB7-BB78-B89649533FC8}" type="pres">
      <dgm:prSet presAssocID="{60544436-71BD-48C4-AD53-A3D04607B6CD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1C42C-1C45-4DB5-B046-AA3D5BF95BE9}" type="pres">
      <dgm:prSet presAssocID="{F843FA75-0161-4EAD-95DC-8CEC186057EE}" presName="spacer" presStyleCnt="0"/>
      <dgm:spPr/>
    </dgm:pt>
    <dgm:pt modelId="{666E7313-CC21-406D-B6BF-28651503523F}" type="pres">
      <dgm:prSet presAssocID="{8E128B0A-8400-4598-8C71-76C4893FDB48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DA13A-CBC5-470F-99E7-9FE73E6E5A6B}" type="pres">
      <dgm:prSet presAssocID="{CF648698-A272-4F6F-992B-B41465AE03EC}" presName="spacer" presStyleCnt="0"/>
      <dgm:spPr/>
    </dgm:pt>
    <dgm:pt modelId="{5A8C036F-7443-47DD-91A1-4480E0263879}" type="pres">
      <dgm:prSet presAssocID="{76C5B184-113A-4E6A-AF96-2871A91F88D1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C754A-2E6F-4E82-BA04-DE0CF7D5B20E}" type="pres">
      <dgm:prSet presAssocID="{31188CDC-E0E9-427A-BBCE-F2E86E6F2E68}" presName="spacer" presStyleCnt="0"/>
      <dgm:spPr/>
    </dgm:pt>
    <dgm:pt modelId="{73A75CED-3BB1-4606-B685-DCFC968FF838}" type="pres">
      <dgm:prSet presAssocID="{69E38DF2-CED6-4C08-B987-4A08E2A67475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B6D3B-0F7F-461C-9247-ACEBD15EA869}" type="pres">
      <dgm:prSet presAssocID="{6A99376B-E412-4A92-91E6-71BAB3CEC36D}" presName="spacer" presStyleCnt="0"/>
      <dgm:spPr/>
    </dgm:pt>
    <dgm:pt modelId="{EE73C932-F046-452C-B7DF-799F4E5E3B68}" type="pres">
      <dgm:prSet presAssocID="{F90B1539-E8BF-4D37-8269-86CCAF544CC4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FCEE4-9E8F-4F14-809C-422701405780}" type="pres">
      <dgm:prSet presAssocID="{0DA4A5BA-B9E5-4E4A-B743-92C60019F45E}" presName="spacer" presStyleCnt="0"/>
      <dgm:spPr/>
    </dgm:pt>
    <dgm:pt modelId="{FED18E38-7F92-462C-8349-E818AB57CDE5}" type="pres">
      <dgm:prSet presAssocID="{E3D1BF1D-B928-4F73-A257-AFFA9F708AA9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D271C-2603-4E0C-8314-F544C7B5A08A}" type="pres">
      <dgm:prSet presAssocID="{FBFCDAC1-E9AB-4845-8771-BE697CD0EC5D}" presName="spacer" presStyleCnt="0"/>
      <dgm:spPr/>
    </dgm:pt>
    <dgm:pt modelId="{5EAB1835-6707-4395-ABD3-BBD1F52DFFE5}" type="pres">
      <dgm:prSet presAssocID="{1F699D1D-A27B-4FF8-8AAC-A548B7F4928B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DB3308-7D69-435D-A15B-73684A967F3F}" type="pres">
      <dgm:prSet presAssocID="{A9C34E01-B0D5-4DCF-97F6-3D271DFEF9C0}" presName="spacer" presStyleCnt="0"/>
      <dgm:spPr/>
    </dgm:pt>
    <dgm:pt modelId="{40CB6AA6-DF8F-40D4-B0AF-35F269FE2C87}" type="pres">
      <dgm:prSet presAssocID="{E8C84FF7-141A-4372-84C9-BDA8F7C874D4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EEFAC0-E80C-443F-97D4-70ADEB56F0E3}" type="pres">
      <dgm:prSet presAssocID="{65317A0B-0EAE-48D7-AC06-07611E83DC8D}" presName="spacer" presStyleCnt="0"/>
      <dgm:spPr/>
    </dgm:pt>
    <dgm:pt modelId="{46367F0C-31D8-4587-8AEF-AA92C6F49BCC}" type="pres">
      <dgm:prSet presAssocID="{BB70EAA4-981A-48FC-B7B3-890FA5F25601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D59B6-146A-4B0A-9048-4F642AEDC271}" type="pres">
      <dgm:prSet presAssocID="{C14B11A3-158C-4B14-AEB8-B208F9571504}" presName="spacer" presStyleCnt="0"/>
      <dgm:spPr/>
    </dgm:pt>
    <dgm:pt modelId="{2349E78E-FEE4-4D91-B3EB-77D15AB24D54}" type="pres">
      <dgm:prSet presAssocID="{23BDFFEE-936E-4D5F-944C-FEC230F302E5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8360A-5A5F-4D2A-92C6-F72ACF882B1C}" type="pres">
      <dgm:prSet presAssocID="{F34DF759-209D-43FA-94E8-75D178754FC9}" presName="spacer" presStyleCnt="0"/>
      <dgm:spPr/>
    </dgm:pt>
    <dgm:pt modelId="{DB5550F7-02BE-4E09-8DEF-629A0E9DD4B6}" type="pres">
      <dgm:prSet presAssocID="{4FA75185-35BA-4367-8BE8-55C94083FC24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385731-2F8E-4E59-B347-65C3E750A1FA}" type="presOf" srcId="{E3D1BF1D-B928-4F73-A257-AFFA9F708AA9}" destId="{FED18E38-7F92-462C-8349-E818AB57CDE5}" srcOrd="0" destOrd="0" presId="urn:microsoft.com/office/officeart/2005/8/layout/vList2"/>
    <dgm:cxn modelId="{4A96977B-6F85-4526-B357-543EBA277863}" srcId="{34D8DFFF-BB93-40DD-A610-406A95451907}" destId="{69E38DF2-CED6-4C08-B987-4A08E2A67475}" srcOrd="3" destOrd="0" parTransId="{D42F88ED-4919-411A-8BB5-8CE6657C568C}" sibTransId="{6A99376B-E412-4A92-91E6-71BAB3CEC36D}"/>
    <dgm:cxn modelId="{C00A6123-44FB-4EB7-AFD2-2E674C108C12}" srcId="{34D8DFFF-BB93-40DD-A610-406A95451907}" destId="{4FA75185-35BA-4367-8BE8-55C94083FC24}" srcOrd="10" destOrd="0" parTransId="{0C82EB24-1328-4EFE-AA54-CD9BE3CEC010}" sibTransId="{04CA1211-EE9A-4AE9-926E-30AE580185CC}"/>
    <dgm:cxn modelId="{200918F0-5EF2-4C5F-B652-80446E87A351}" srcId="{34D8DFFF-BB93-40DD-A610-406A95451907}" destId="{23BDFFEE-936E-4D5F-944C-FEC230F302E5}" srcOrd="9" destOrd="0" parTransId="{4EEFFC97-2B6F-48D9-B02B-C7956257DB86}" sibTransId="{F34DF759-209D-43FA-94E8-75D178754FC9}"/>
    <dgm:cxn modelId="{124BA41D-BD3E-4B48-8274-87D85B6A7C94}" srcId="{34D8DFFF-BB93-40DD-A610-406A95451907}" destId="{E8C84FF7-141A-4372-84C9-BDA8F7C874D4}" srcOrd="7" destOrd="0" parTransId="{8E36A066-7100-4548-83DC-7834746BE92A}" sibTransId="{65317A0B-0EAE-48D7-AC06-07611E83DC8D}"/>
    <dgm:cxn modelId="{4612BA64-344B-46D3-B028-8091F76CDD98}" srcId="{34D8DFFF-BB93-40DD-A610-406A95451907}" destId="{8E128B0A-8400-4598-8C71-76C4893FDB48}" srcOrd="1" destOrd="0" parTransId="{7D3D933E-385F-498F-AED0-79389385A5EE}" sibTransId="{CF648698-A272-4F6F-992B-B41465AE03EC}"/>
    <dgm:cxn modelId="{FF6B2967-B189-47FB-9434-22A5BB079656}" type="presOf" srcId="{76C5B184-113A-4E6A-AF96-2871A91F88D1}" destId="{5A8C036F-7443-47DD-91A1-4480E0263879}" srcOrd="0" destOrd="0" presId="urn:microsoft.com/office/officeart/2005/8/layout/vList2"/>
    <dgm:cxn modelId="{B09066B7-B6FA-4084-931A-1289D1E69153}" srcId="{34D8DFFF-BB93-40DD-A610-406A95451907}" destId="{60544436-71BD-48C4-AD53-A3D04607B6CD}" srcOrd="0" destOrd="0" parTransId="{F7FD2DED-8F08-4BC7-9895-A09E44F9C04B}" sibTransId="{F843FA75-0161-4EAD-95DC-8CEC186057EE}"/>
    <dgm:cxn modelId="{BAB59816-7EB8-4393-9B3B-C9FD9D0DDF57}" srcId="{34D8DFFF-BB93-40DD-A610-406A95451907}" destId="{1F699D1D-A27B-4FF8-8AAC-A548B7F4928B}" srcOrd="6" destOrd="0" parTransId="{8990EBA8-3C59-4CA0-B07B-E9B5E57BB1C3}" sibTransId="{A9C34E01-B0D5-4DCF-97F6-3D271DFEF9C0}"/>
    <dgm:cxn modelId="{BB218955-B536-4F2B-8A57-81FA29F6A47B}" type="presOf" srcId="{E8C84FF7-141A-4372-84C9-BDA8F7C874D4}" destId="{40CB6AA6-DF8F-40D4-B0AF-35F269FE2C87}" srcOrd="0" destOrd="0" presId="urn:microsoft.com/office/officeart/2005/8/layout/vList2"/>
    <dgm:cxn modelId="{B21EE2EA-6E61-4506-9F4A-071EF849AF28}" type="presOf" srcId="{4FA75185-35BA-4367-8BE8-55C94083FC24}" destId="{DB5550F7-02BE-4E09-8DEF-629A0E9DD4B6}" srcOrd="0" destOrd="0" presId="urn:microsoft.com/office/officeart/2005/8/layout/vList2"/>
    <dgm:cxn modelId="{BAC50111-CFD6-42BB-AEFA-6BD18389BCF8}" type="presOf" srcId="{60544436-71BD-48C4-AD53-A3D04607B6CD}" destId="{C7816AB4-7C4D-4BB7-BB78-B89649533FC8}" srcOrd="0" destOrd="0" presId="urn:microsoft.com/office/officeart/2005/8/layout/vList2"/>
    <dgm:cxn modelId="{5436E83A-4402-4388-B4B4-84C0A99E5B52}" srcId="{34D8DFFF-BB93-40DD-A610-406A95451907}" destId="{BB70EAA4-981A-48FC-B7B3-890FA5F25601}" srcOrd="8" destOrd="0" parTransId="{208A38F6-F1C2-4957-9227-77A2900ED500}" sibTransId="{C14B11A3-158C-4B14-AEB8-B208F9571504}"/>
    <dgm:cxn modelId="{8CC7A9B7-94E1-439E-8A01-1B891BDEB877}" type="presOf" srcId="{8E128B0A-8400-4598-8C71-76C4893FDB48}" destId="{666E7313-CC21-406D-B6BF-28651503523F}" srcOrd="0" destOrd="0" presId="urn:microsoft.com/office/officeart/2005/8/layout/vList2"/>
    <dgm:cxn modelId="{3F624F83-2269-413F-B883-08CAA90D288C}" type="presOf" srcId="{69E38DF2-CED6-4C08-B987-4A08E2A67475}" destId="{73A75CED-3BB1-4606-B685-DCFC968FF838}" srcOrd="0" destOrd="0" presId="urn:microsoft.com/office/officeart/2005/8/layout/vList2"/>
    <dgm:cxn modelId="{771FB4B5-DF0E-43B0-8E26-2D274284D61A}" type="presOf" srcId="{BB70EAA4-981A-48FC-B7B3-890FA5F25601}" destId="{46367F0C-31D8-4587-8AEF-AA92C6F49BCC}" srcOrd="0" destOrd="0" presId="urn:microsoft.com/office/officeart/2005/8/layout/vList2"/>
    <dgm:cxn modelId="{96052607-EBF9-4702-95D5-7DD2F3DC3DD3}" type="presOf" srcId="{34D8DFFF-BB93-40DD-A610-406A95451907}" destId="{7A889DE3-1EC9-4DD5-B09B-FC28B12B8686}" srcOrd="0" destOrd="0" presId="urn:microsoft.com/office/officeart/2005/8/layout/vList2"/>
    <dgm:cxn modelId="{D464665D-C0E0-495F-A2F3-BAEB490E4E36}" srcId="{34D8DFFF-BB93-40DD-A610-406A95451907}" destId="{F90B1539-E8BF-4D37-8269-86CCAF544CC4}" srcOrd="4" destOrd="0" parTransId="{5441A7E8-A1FA-4180-B9E6-19DE52AD1665}" sibTransId="{0DA4A5BA-B9E5-4E4A-B743-92C60019F45E}"/>
    <dgm:cxn modelId="{97456CE6-7669-4D5A-8CFE-8F7315B708A2}" type="presOf" srcId="{F90B1539-E8BF-4D37-8269-86CCAF544CC4}" destId="{EE73C932-F046-452C-B7DF-799F4E5E3B68}" srcOrd="0" destOrd="0" presId="urn:microsoft.com/office/officeart/2005/8/layout/vList2"/>
    <dgm:cxn modelId="{9EF57431-AF2E-4E54-B840-B8A8023DC535}" srcId="{34D8DFFF-BB93-40DD-A610-406A95451907}" destId="{E3D1BF1D-B928-4F73-A257-AFFA9F708AA9}" srcOrd="5" destOrd="0" parTransId="{837FC685-79B9-4A24-B8DA-CD7ED9B1B6E8}" sibTransId="{FBFCDAC1-E9AB-4845-8771-BE697CD0EC5D}"/>
    <dgm:cxn modelId="{024B3E49-17A4-41F1-99A1-4FBE54ABD191}" type="presOf" srcId="{1F699D1D-A27B-4FF8-8AAC-A548B7F4928B}" destId="{5EAB1835-6707-4395-ABD3-BBD1F52DFFE5}" srcOrd="0" destOrd="0" presId="urn:microsoft.com/office/officeart/2005/8/layout/vList2"/>
    <dgm:cxn modelId="{05872E06-3252-416C-B6D2-7E5F9085A45B}" type="presOf" srcId="{23BDFFEE-936E-4D5F-944C-FEC230F302E5}" destId="{2349E78E-FEE4-4D91-B3EB-77D15AB24D54}" srcOrd="0" destOrd="0" presId="urn:microsoft.com/office/officeart/2005/8/layout/vList2"/>
    <dgm:cxn modelId="{7A61B471-AE4B-4C82-BCB0-B59DBF9867DA}" srcId="{34D8DFFF-BB93-40DD-A610-406A95451907}" destId="{76C5B184-113A-4E6A-AF96-2871A91F88D1}" srcOrd="2" destOrd="0" parTransId="{795A68F5-290D-416A-A2DE-56F720B5322D}" sibTransId="{31188CDC-E0E9-427A-BBCE-F2E86E6F2E68}"/>
    <dgm:cxn modelId="{31C5871D-08C8-42C4-AA06-35C2CD25A85E}" type="presParOf" srcId="{7A889DE3-1EC9-4DD5-B09B-FC28B12B8686}" destId="{C7816AB4-7C4D-4BB7-BB78-B89649533FC8}" srcOrd="0" destOrd="0" presId="urn:microsoft.com/office/officeart/2005/8/layout/vList2"/>
    <dgm:cxn modelId="{16801029-D7E2-4061-A7B6-91AC0C9FDF04}" type="presParOf" srcId="{7A889DE3-1EC9-4DD5-B09B-FC28B12B8686}" destId="{57B1C42C-1C45-4DB5-B046-AA3D5BF95BE9}" srcOrd="1" destOrd="0" presId="urn:microsoft.com/office/officeart/2005/8/layout/vList2"/>
    <dgm:cxn modelId="{02B5A750-E07F-4539-9400-3E36E3028F39}" type="presParOf" srcId="{7A889DE3-1EC9-4DD5-B09B-FC28B12B8686}" destId="{666E7313-CC21-406D-B6BF-28651503523F}" srcOrd="2" destOrd="0" presId="urn:microsoft.com/office/officeart/2005/8/layout/vList2"/>
    <dgm:cxn modelId="{A76E9B62-658A-4BD0-8C96-7B5769376F30}" type="presParOf" srcId="{7A889DE3-1EC9-4DD5-B09B-FC28B12B8686}" destId="{B7FDA13A-CBC5-470F-99E7-9FE73E6E5A6B}" srcOrd="3" destOrd="0" presId="urn:microsoft.com/office/officeart/2005/8/layout/vList2"/>
    <dgm:cxn modelId="{23A45D71-E1F7-4462-8C9E-894E290CC96B}" type="presParOf" srcId="{7A889DE3-1EC9-4DD5-B09B-FC28B12B8686}" destId="{5A8C036F-7443-47DD-91A1-4480E0263879}" srcOrd="4" destOrd="0" presId="urn:microsoft.com/office/officeart/2005/8/layout/vList2"/>
    <dgm:cxn modelId="{9D3DE619-9010-490A-96B8-29EF4C367F3C}" type="presParOf" srcId="{7A889DE3-1EC9-4DD5-B09B-FC28B12B8686}" destId="{202C754A-2E6F-4E82-BA04-DE0CF7D5B20E}" srcOrd="5" destOrd="0" presId="urn:microsoft.com/office/officeart/2005/8/layout/vList2"/>
    <dgm:cxn modelId="{9243F8AB-60C5-49AC-A393-C1B7E6D6F4F4}" type="presParOf" srcId="{7A889DE3-1EC9-4DD5-B09B-FC28B12B8686}" destId="{73A75CED-3BB1-4606-B685-DCFC968FF838}" srcOrd="6" destOrd="0" presId="urn:microsoft.com/office/officeart/2005/8/layout/vList2"/>
    <dgm:cxn modelId="{97786330-DF34-4987-B5E1-D3A5A91FB614}" type="presParOf" srcId="{7A889DE3-1EC9-4DD5-B09B-FC28B12B8686}" destId="{6DCB6D3B-0F7F-461C-9247-ACEBD15EA869}" srcOrd="7" destOrd="0" presId="urn:microsoft.com/office/officeart/2005/8/layout/vList2"/>
    <dgm:cxn modelId="{21DA165A-51D7-4A00-935A-4CB514664664}" type="presParOf" srcId="{7A889DE3-1EC9-4DD5-B09B-FC28B12B8686}" destId="{EE73C932-F046-452C-B7DF-799F4E5E3B68}" srcOrd="8" destOrd="0" presId="urn:microsoft.com/office/officeart/2005/8/layout/vList2"/>
    <dgm:cxn modelId="{756163AB-DC14-4C11-97E5-659327E66460}" type="presParOf" srcId="{7A889DE3-1EC9-4DD5-B09B-FC28B12B8686}" destId="{F18FCEE4-9E8F-4F14-809C-422701405780}" srcOrd="9" destOrd="0" presId="urn:microsoft.com/office/officeart/2005/8/layout/vList2"/>
    <dgm:cxn modelId="{368BA375-4846-444D-9D6A-2F4B88D2AB5F}" type="presParOf" srcId="{7A889DE3-1EC9-4DD5-B09B-FC28B12B8686}" destId="{FED18E38-7F92-462C-8349-E818AB57CDE5}" srcOrd="10" destOrd="0" presId="urn:microsoft.com/office/officeart/2005/8/layout/vList2"/>
    <dgm:cxn modelId="{DDD079EC-2EDB-4C0A-8A9E-A6F99CB82B78}" type="presParOf" srcId="{7A889DE3-1EC9-4DD5-B09B-FC28B12B8686}" destId="{160D271C-2603-4E0C-8314-F544C7B5A08A}" srcOrd="11" destOrd="0" presId="urn:microsoft.com/office/officeart/2005/8/layout/vList2"/>
    <dgm:cxn modelId="{81C28A5F-980B-4E93-A1F7-B5633500561D}" type="presParOf" srcId="{7A889DE3-1EC9-4DD5-B09B-FC28B12B8686}" destId="{5EAB1835-6707-4395-ABD3-BBD1F52DFFE5}" srcOrd="12" destOrd="0" presId="urn:microsoft.com/office/officeart/2005/8/layout/vList2"/>
    <dgm:cxn modelId="{A2F61291-A0DE-4FA1-855F-23069C2EE09B}" type="presParOf" srcId="{7A889DE3-1EC9-4DD5-B09B-FC28B12B8686}" destId="{21DB3308-7D69-435D-A15B-73684A967F3F}" srcOrd="13" destOrd="0" presId="urn:microsoft.com/office/officeart/2005/8/layout/vList2"/>
    <dgm:cxn modelId="{1F8D0929-F1B9-45D5-8A85-FC2567B086A3}" type="presParOf" srcId="{7A889DE3-1EC9-4DD5-B09B-FC28B12B8686}" destId="{40CB6AA6-DF8F-40D4-B0AF-35F269FE2C87}" srcOrd="14" destOrd="0" presId="urn:microsoft.com/office/officeart/2005/8/layout/vList2"/>
    <dgm:cxn modelId="{5B04A4DF-F71C-4EDA-A32F-FCED174CE42F}" type="presParOf" srcId="{7A889DE3-1EC9-4DD5-B09B-FC28B12B8686}" destId="{F1EEFAC0-E80C-443F-97D4-70ADEB56F0E3}" srcOrd="15" destOrd="0" presId="urn:microsoft.com/office/officeart/2005/8/layout/vList2"/>
    <dgm:cxn modelId="{8A7A9E83-8FAE-4087-A796-DBA8114BA84A}" type="presParOf" srcId="{7A889DE3-1EC9-4DD5-B09B-FC28B12B8686}" destId="{46367F0C-31D8-4587-8AEF-AA92C6F49BCC}" srcOrd="16" destOrd="0" presId="urn:microsoft.com/office/officeart/2005/8/layout/vList2"/>
    <dgm:cxn modelId="{A7BC5E56-3683-4B09-B409-B8F2FAEB5303}" type="presParOf" srcId="{7A889DE3-1EC9-4DD5-B09B-FC28B12B8686}" destId="{9CAD59B6-146A-4B0A-9048-4F642AEDC271}" srcOrd="17" destOrd="0" presId="urn:microsoft.com/office/officeart/2005/8/layout/vList2"/>
    <dgm:cxn modelId="{C0ED0A42-6B15-429D-AB3A-6F9864000B83}" type="presParOf" srcId="{7A889DE3-1EC9-4DD5-B09B-FC28B12B8686}" destId="{2349E78E-FEE4-4D91-B3EB-77D15AB24D54}" srcOrd="18" destOrd="0" presId="urn:microsoft.com/office/officeart/2005/8/layout/vList2"/>
    <dgm:cxn modelId="{AD9B160B-619B-4AD2-B944-81E48C28E793}" type="presParOf" srcId="{7A889DE3-1EC9-4DD5-B09B-FC28B12B8686}" destId="{7DB8360A-5A5F-4D2A-92C6-F72ACF882B1C}" srcOrd="19" destOrd="0" presId="urn:microsoft.com/office/officeart/2005/8/layout/vList2"/>
    <dgm:cxn modelId="{BA57A038-B280-4860-B398-28F014618C8C}" type="presParOf" srcId="{7A889DE3-1EC9-4DD5-B09B-FC28B12B8686}" destId="{DB5550F7-02BE-4E09-8DEF-629A0E9DD4B6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03921-42CC-42A6-96BE-A3C1AEEA616B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A36AC4-4B02-40B3-BC16-E2C6F13FC7CA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Беседы 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E2EB8A49-6B71-46A9-8DBE-C9A3E4C70261}" type="parTrans" cxnId="{EC15191C-0D3A-424C-BAE9-61BF12C4CBFE}">
      <dgm:prSet/>
      <dgm:spPr/>
      <dgm:t>
        <a:bodyPr/>
        <a:lstStyle/>
        <a:p>
          <a:endParaRPr lang="ru-RU"/>
        </a:p>
      </dgm:t>
    </dgm:pt>
    <dgm:pt modelId="{A4DCF37F-01CA-4BDC-AF81-0D964D960A54}" type="sibTrans" cxnId="{EC15191C-0D3A-424C-BAE9-61BF12C4CBFE}">
      <dgm:prSet/>
      <dgm:spPr/>
      <dgm:t>
        <a:bodyPr/>
        <a:lstStyle/>
        <a:p>
          <a:endParaRPr lang="ru-RU"/>
        </a:p>
      </dgm:t>
    </dgm:pt>
    <dgm:pt modelId="{ABC42DA1-0F23-46E8-905E-0428C042E7FB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Индивидуальные и групповые консультации , родительские собрания 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FF3A9A2C-5441-481A-9C11-B55A7429B0EE}" type="parTrans" cxnId="{44B265E3-71D5-43C4-8042-BA6253569D26}">
      <dgm:prSet/>
      <dgm:spPr/>
      <dgm:t>
        <a:bodyPr/>
        <a:lstStyle/>
        <a:p>
          <a:endParaRPr lang="ru-RU"/>
        </a:p>
      </dgm:t>
    </dgm:pt>
    <dgm:pt modelId="{552646C8-50A4-44AE-8733-DCF8DDAFD62A}" type="sibTrans" cxnId="{44B265E3-71D5-43C4-8042-BA6253569D26}">
      <dgm:prSet/>
      <dgm:spPr/>
      <dgm:t>
        <a:bodyPr/>
        <a:lstStyle/>
        <a:p>
          <a:endParaRPr lang="ru-RU"/>
        </a:p>
      </dgm:t>
    </dgm:pt>
    <dgm:pt modelId="{45B4F905-3460-4B84-9C51-2004AE205B72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Разыгрывание ситуаций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4ED3A838-0EA3-4ED4-8E9B-5684460E3E38}" type="parTrans" cxnId="{33177110-41BA-4909-A027-8DED45C4AF3E}">
      <dgm:prSet/>
      <dgm:spPr/>
      <dgm:t>
        <a:bodyPr/>
        <a:lstStyle/>
        <a:p>
          <a:endParaRPr lang="ru-RU"/>
        </a:p>
      </dgm:t>
    </dgm:pt>
    <dgm:pt modelId="{FA077403-C298-4B5F-8368-96B0CE0FDC13}" type="sibTrans" cxnId="{33177110-41BA-4909-A027-8DED45C4AF3E}">
      <dgm:prSet/>
      <dgm:spPr/>
      <dgm:t>
        <a:bodyPr/>
        <a:lstStyle/>
        <a:p>
          <a:endParaRPr lang="ru-RU"/>
        </a:p>
      </dgm:t>
    </dgm:pt>
    <dgm:pt modelId="{F302158C-6558-4C11-99F8-7A1977AC392D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Привлечение к изготовлению игр и атрибутов для игр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5FD1EC66-E537-4853-A52C-FE45F6AC7136}" type="parTrans" cxnId="{022619F8-FC26-4FE5-9778-294BCCB38F1C}">
      <dgm:prSet/>
      <dgm:spPr/>
      <dgm:t>
        <a:bodyPr/>
        <a:lstStyle/>
        <a:p>
          <a:endParaRPr lang="ru-RU"/>
        </a:p>
      </dgm:t>
    </dgm:pt>
    <dgm:pt modelId="{F71D7D72-658C-4E39-B4D8-B8807A30EBE2}" type="sibTrans" cxnId="{022619F8-FC26-4FE5-9778-294BCCB38F1C}">
      <dgm:prSet/>
      <dgm:spPr/>
      <dgm:t>
        <a:bodyPr/>
        <a:lstStyle/>
        <a:p>
          <a:endParaRPr lang="ru-RU"/>
        </a:p>
      </dgm:t>
    </dgm:pt>
    <dgm:pt modelId="{F4C5E8D0-DCD6-4B8B-A254-9596B867BCCE}">
      <dgm:prSet/>
      <dgm:spPr/>
      <dgm:t>
        <a:bodyPr/>
        <a:lstStyle/>
        <a:p>
          <a:pPr rtl="0"/>
          <a:r>
            <a:rPr lang="ru-RU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Оформление папок-передвижек </a:t>
          </a:r>
          <a:endParaRPr lang="ru-RU" b="1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gm:t>
    </dgm:pt>
    <dgm:pt modelId="{9C225D74-E7BF-4953-8A38-740517A85277}" type="parTrans" cxnId="{2773141F-F642-4964-A4F5-0253EB0ACD74}">
      <dgm:prSet/>
      <dgm:spPr/>
      <dgm:t>
        <a:bodyPr/>
        <a:lstStyle/>
        <a:p>
          <a:endParaRPr lang="ru-RU"/>
        </a:p>
      </dgm:t>
    </dgm:pt>
    <dgm:pt modelId="{78F3600E-8D90-4264-84FD-F10CA27BF91E}" type="sibTrans" cxnId="{2773141F-F642-4964-A4F5-0253EB0ACD74}">
      <dgm:prSet/>
      <dgm:spPr/>
      <dgm:t>
        <a:bodyPr/>
        <a:lstStyle/>
        <a:p>
          <a:endParaRPr lang="ru-RU"/>
        </a:p>
      </dgm:t>
    </dgm:pt>
    <dgm:pt modelId="{D7FDE12C-6B25-46BF-8C7F-01CD2141D09F}" type="pres">
      <dgm:prSet presAssocID="{28303921-42CC-42A6-96BE-A3C1AEEA61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C324D9-1994-4DB9-86AD-B58C7C4F46A1}" type="pres">
      <dgm:prSet presAssocID="{C3A36AC4-4B02-40B3-BC16-E2C6F13FC7C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8DDE30-8DF9-4D66-BB75-617087FE0131}" type="pres">
      <dgm:prSet presAssocID="{A4DCF37F-01CA-4BDC-AF81-0D964D960A54}" presName="spacer" presStyleCnt="0"/>
      <dgm:spPr/>
    </dgm:pt>
    <dgm:pt modelId="{9F373896-BCAD-4C1D-9F4C-5689D9835A4C}" type="pres">
      <dgm:prSet presAssocID="{ABC42DA1-0F23-46E8-905E-0428C042E7F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B7133-B5FC-4A7E-93A7-87EC65944162}" type="pres">
      <dgm:prSet presAssocID="{552646C8-50A4-44AE-8733-DCF8DDAFD62A}" presName="spacer" presStyleCnt="0"/>
      <dgm:spPr/>
    </dgm:pt>
    <dgm:pt modelId="{AAA627CE-801B-469B-9698-AAE9ABAD58E4}" type="pres">
      <dgm:prSet presAssocID="{45B4F905-3460-4B84-9C51-2004AE205B7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AD276E-2E07-4FE2-B352-813A751B6DBC}" type="pres">
      <dgm:prSet presAssocID="{FA077403-C298-4B5F-8368-96B0CE0FDC13}" presName="spacer" presStyleCnt="0"/>
      <dgm:spPr/>
    </dgm:pt>
    <dgm:pt modelId="{5280F5A8-3BD2-46EE-9DEC-0F9EBE0A1838}" type="pres">
      <dgm:prSet presAssocID="{F302158C-6558-4C11-99F8-7A1977AC392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6CA9C-0185-4EA6-B467-76A65A324C3B}" type="pres">
      <dgm:prSet presAssocID="{F71D7D72-658C-4E39-B4D8-B8807A30EBE2}" presName="spacer" presStyleCnt="0"/>
      <dgm:spPr/>
    </dgm:pt>
    <dgm:pt modelId="{18C4C90E-2CED-4C2F-94D9-84911B53462B}" type="pres">
      <dgm:prSet presAssocID="{F4C5E8D0-DCD6-4B8B-A254-9596B867BCC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13A2B0-227A-4CAF-B588-3E0FCFAA2BFE}" type="presOf" srcId="{28303921-42CC-42A6-96BE-A3C1AEEA616B}" destId="{D7FDE12C-6B25-46BF-8C7F-01CD2141D09F}" srcOrd="0" destOrd="0" presId="urn:microsoft.com/office/officeart/2005/8/layout/vList2"/>
    <dgm:cxn modelId="{E21B14B3-339F-42D8-A03C-6AAF693930FA}" type="presOf" srcId="{45B4F905-3460-4B84-9C51-2004AE205B72}" destId="{AAA627CE-801B-469B-9698-AAE9ABAD58E4}" srcOrd="0" destOrd="0" presId="urn:microsoft.com/office/officeart/2005/8/layout/vList2"/>
    <dgm:cxn modelId="{022619F8-FC26-4FE5-9778-294BCCB38F1C}" srcId="{28303921-42CC-42A6-96BE-A3C1AEEA616B}" destId="{F302158C-6558-4C11-99F8-7A1977AC392D}" srcOrd="3" destOrd="0" parTransId="{5FD1EC66-E537-4853-A52C-FE45F6AC7136}" sibTransId="{F71D7D72-658C-4E39-B4D8-B8807A30EBE2}"/>
    <dgm:cxn modelId="{FBCA0FAF-8A00-440D-A196-33D655BB148B}" type="presOf" srcId="{C3A36AC4-4B02-40B3-BC16-E2C6F13FC7CA}" destId="{CAC324D9-1994-4DB9-86AD-B58C7C4F46A1}" srcOrd="0" destOrd="0" presId="urn:microsoft.com/office/officeart/2005/8/layout/vList2"/>
    <dgm:cxn modelId="{33177110-41BA-4909-A027-8DED45C4AF3E}" srcId="{28303921-42CC-42A6-96BE-A3C1AEEA616B}" destId="{45B4F905-3460-4B84-9C51-2004AE205B72}" srcOrd="2" destOrd="0" parTransId="{4ED3A838-0EA3-4ED4-8E9B-5684460E3E38}" sibTransId="{FA077403-C298-4B5F-8368-96B0CE0FDC13}"/>
    <dgm:cxn modelId="{44B265E3-71D5-43C4-8042-BA6253569D26}" srcId="{28303921-42CC-42A6-96BE-A3C1AEEA616B}" destId="{ABC42DA1-0F23-46E8-905E-0428C042E7FB}" srcOrd="1" destOrd="0" parTransId="{FF3A9A2C-5441-481A-9C11-B55A7429B0EE}" sibTransId="{552646C8-50A4-44AE-8733-DCF8DDAFD62A}"/>
    <dgm:cxn modelId="{CC75F78D-6782-43EA-988D-5FA32B954589}" type="presOf" srcId="{ABC42DA1-0F23-46E8-905E-0428C042E7FB}" destId="{9F373896-BCAD-4C1D-9F4C-5689D9835A4C}" srcOrd="0" destOrd="0" presId="urn:microsoft.com/office/officeart/2005/8/layout/vList2"/>
    <dgm:cxn modelId="{EC15191C-0D3A-424C-BAE9-61BF12C4CBFE}" srcId="{28303921-42CC-42A6-96BE-A3C1AEEA616B}" destId="{C3A36AC4-4B02-40B3-BC16-E2C6F13FC7CA}" srcOrd="0" destOrd="0" parTransId="{E2EB8A49-6B71-46A9-8DBE-C9A3E4C70261}" sibTransId="{A4DCF37F-01CA-4BDC-AF81-0D964D960A54}"/>
    <dgm:cxn modelId="{2773141F-F642-4964-A4F5-0253EB0ACD74}" srcId="{28303921-42CC-42A6-96BE-A3C1AEEA616B}" destId="{F4C5E8D0-DCD6-4B8B-A254-9596B867BCCE}" srcOrd="4" destOrd="0" parTransId="{9C225D74-E7BF-4953-8A38-740517A85277}" sibTransId="{78F3600E-8D90-4264-84FD-F10CA27BF91E}"/>
    <dgm:cxn modelId="{6C303FA1-1832-4ABE-A135-F8F056597454}" type="presOf" srcId="{F302158C-6558-4C11-99F8-7A1977AC392D}" destId="{5280F5A8-3BD2-46EE-9DEC-0F9EBE0A1838}" srcOrd="0" destOrd="0" presId="urn:microsoft.com/office/officeart/2005/8/layout/vList2"/>
    <dgm:cxn modelId="{9674FEA9-0941-4D75-9AD5-EF57FCF01556}" type="presOf" srcId="{F4C5E8D0-DCD6-4B8B-A254-9596B867BCCE}" destId="{18C4C90E-2CED-4C2F-94D9-84911B53462B}" srcOrd="0" destOrd="0" presId="urn:microsoft.com/office/officeart/2005/8/layout/vList2"/>
    <dgm:cxn modelId="{760282BB-13B3-4E5F-8D79-B1A4F7B4966C}" type="presParOf" srcId="{D7FDE12C-6B25-46BF-8C7F-01CD2141D09F}" destId="{CAC324D9-1994-4DB9-86AD-B58C7C4F46A1}" srcOrd="0" destOrd="0" presId="urn:microsoft.com/office/officeart/2005/8/layout/vList2"/>
    <dgm:cxn modelId="{65F4F9AE-1519-4C39-BEDC-F0AD8C5496BC}" type="presParOf" srcId="{D7FDE12C-6B25-46BF-8C7F-01CD2141D09F}" destId="{458DDE30-8DF9-4D66-BB75-617087FE0131}" srcOrd="1" destOrd="0" presId="urn:microsoft.com/office/officeart/2005/8/layout/vList2"/>
    <dgm:cxn modelId="{186B1F96-A9C6-466F-AD34-9B76EC3C6759}" type="presParOf" srcId="{D7FDE12C-6B25-46BF-8C7F-01CD2141D09F}" destId="{9F373896-BCAD-4C1D-9F4C-5689D9835A4C}" srcOrd="2" destOrd="0" presId="urn:microsoft.com/office/officeart/2005/8/layout/vList2"/>
    <dgm:cxn modelId="{C83F9F41-3FA1-413B-A548-BF3A9A19BE92}" type="presParOf" srcId="{D7FDE12C-6B25-46BF-8C7F-01CD2141D09F}" destId="{74DB7133-B5FC-4A7E-93A7-87EC65944162}" srcOrd="3" destOrd="0" presId="urn:microsoft.com/office/officeart/2005/8/layout/vList2"/>
    <dgm:cxn modelId="{C99DDE8B-2DBC-48FA-A046-CD5A224A3E7F}" type="presParOf" srcId="{D7FDE12C-6B25-46BF-8C7F-01CD2141D09F}" destId="{AAA627CE-801B-469B-9698-AAE9ABAD58E4}" srcOrd="4" destOrd="0" presId="urn:microsoft.com/office/officeart/2005/8/layout/vList2"/>
    <dgm:cxn modelId="{6B79E5D9-77DD-4A0A-831F-FBB6C850FB58}" type="presParOf" srcId="{D7FDE12C-6B25-46BF-8C7F-01CD2141D09F}" destId="{90AD276E-2E07-4FE2-B352-813A751B6DBC}" srcOrd="5" destOrd="0" presId="urn:microsoft.com/office/officeart/2005/8/layout/vList2"/>
    <dgm:cxn modelId="{9C702F6C-1E9D-416A-80C8-54CE61DA12E1}" type="presParOf" srcId="{D7FDE12C-6B25-46BF-8C7F-01CD2141D09F}" destId="{5280F5A8-3BD2-46EE-9DEC-0F9EBE0A1838}" srcOrd="6" destOrd="0" presId="urn:microsoft.com/office/officeart/2005/8/layout/vList2"/>
    <dgm:cxn modelId="{64872B2D-A06D-448E-81F1-68E9B964DD04}" type="presParOf" srcId="{D7FDE12C-6B25-46BF-8C7F-01CD2141D09F}" destId="{5756CA9C-0185-4EA6-B467-76A65A324C3B}" srcOrd="7" destOrd="0" presId="urn:microsoft.com/office/officeart/2005/8/layout/vList2"/>
    <dgm:cxn modelId="{7C0E7B3C-DE9C-47AC-A165-1FBF63D9EF2A}" type="presParOf" srcId="{D7FDE12C-6B25-46BF-8C7F-01CD2141D09F}" destId="{18C4C90E-2CED-4C2F-94D9-84911B53462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816AB4-7C4D-4BB7-BB78-B89649533FC8}">
      <dsp:nvSpPr>
        <dsp:cNvPr id="0" name=""/>
        <dsp:cNvSpPr/>
      </dsp:nvSpPr>
      <dsp:spPr>
        <a:xfrm>
          <a:off x="0" y="49771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Беседы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49771"/>
        <a:ext cx="4680520" cy="407745"/>
      </dsp:txXfrm>
    </dsp:sp>
    <dsp:sp modelId="{666E7313-CC21-406D-B6BF-28651503523F}">
      <dsp:nvSpPr>
        <dsp:cNvPr id="0" name=""/>
        <dsp:cNvSpPr/>
      </dsp:nvSpPr>
      <dsp:spPr>
        <a:xfrm>
          <a:off x="0" y="506476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Обсуждение ситуаций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506476"/>
        <a:ext cx="4680520" cy="407745"/>
      </dsp:txXfrm>
    </dsp:sp>
    <dsp:sp modelId="{5A8C036F-7443-47DD-91A1-4480E0263879}">
      <dsp:nvSpPr>
        <dsp:cNvPr id="0" name=""/>
        <dsp:cNvSpPr/>
      </dsp:nvSpPr>
      <dsp:spPr>
        <a:xfrm>
          <a:off x="0" y="963181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Наблюдения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963181"/>
        <a:ext cx="4680520" cy="407745"/>
      </dsp:txXfrm>
    </dsp:sp>
    <dsp:sp modelId="{73A75CED-3BB1-4606-B685-DCFC968FF838}">
      <dsp:nvSpPr>
        <dsp:cNvPr id="0" name=""/>
        <dsp:cNvSpPr/>
      </dsp:nvSpPr>
      <dsp:spPr>
        <a:xfrm>
          <a:off x="0" y="1419886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Экскурсии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1419886"/>
        <a:ext cx="4680520" cy="407745"/>
      </dsp:txXfrm>
    </dsp:sp>
    <dsp:sp modelId="{EE73C932-F046-452C-B7DF-799F4E5E3B68}">
      <dsp:nvSpPr>
        <dsp:cNvPr id="0" name=""/>
        <dsp:cNvSpPr/>
      </dsp:nvSpPr>
      <dsp:spPr>
        <a:xfrm>
          <a:off x="0" y="1876591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Заучивание стихов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1876591"/>
        <a:ext cx="4680520" cy="407745"/>
      </dsp:txXfrm>
    </dsp:sp>
    <dsp:sp modelId="{FED18E38-7F92-462C-8349-E818AB57CDE5}">
      <dsp:nvSpPr>
        <dsp:cNvPr id="0" name=""/>
        <dsp:cNvSpPr/>
      </dsp:nvSpPr>
      <dsp:spPr>
        <a:xfrm>
          <a:off x="0" y="2333296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Чтение художественных текстов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2333296"/>
        <a:ext cx="4680520" cy="407745"/>
      </dsp:txXfrm>
    </dsp:sp>
    <dsp:sp modelId="{5EAB1835-6707-4395-ABD3-BBD1F52DFFE5}">
      <dsp:nvSpPr>
        <dsp:cNvPr id="0" name=""/>
        <dsp:cNvSpPr/>
      </dsp:nvSpPr>
      <dsp:spPr>
        <a:xfrm>
          <a:off x="0" y="2790001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Просмотр видеофильмов 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2790001"/>
        <a:ext cx="4680520" cy="407745"/>
      </dsp:txXfrm>
    </dsp:sp>
    <dsp:sp modelId="{40CB6AA6-DF8F-40D4-B0AF-35F269FE2C87}">
      <dsp:nvSpPr>
        <dsp:cNvPr id="0" name=""/>
        <dsp:cNvSpPr/>
      </dsp:nvSpPr>
      <dsp:spPr>
        <a:xfrm>
          <a:off x="0" y="3246706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Настольные игры 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3246706"/>
        <a:ext cx="4680520" cy="407745"/>
      </dsp:txXfrm>
    </dsp:sp>
    <dsp:sp modelId="{46367F0C-31D8-4587-8AEF-AA92C6F49BCC}">
      <dsp:nvSpPr>
        <dsp:cNvPr id="0" name=""/>
        <dsp:cNvSpPr/>
      </dsp:nvSpPr>
      <dsp:spPr>
        <a:xfrm>
          <a:off x="0" y="3703411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Дидактические игры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3703411"/>
        <a:ext cx="4680520" cy="407745"/>
      </dsp:txXfrm>
    </dsp:sp>
    <dsp:sp modelId="{2349E78E-FEE4-4D91-B3EB-77D15AB24D54}">
      <dsp:nvSpPr>
        <dsp:cNvPr id="0" name=""/>
        <dsp:cNvSpPr/>
      </dsp:nvSpPr>
      <dsp:spPr>
        <a:xfrm>
          <a:off x="0" y="4160116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Подвижные игры 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4160116"/>
        <a:ext cx="4680520" cy="407745"/>
      </dsp:txXfrm>
    </dsp:sp>
    <dsp:sp modelId="{DB5550F7-02BE-4E09-8DEF-629A0E9DD4B6}">
      <dsp:nvSpPr>
        <dsp:cNvPr id="0" name=""/>
        <dsp:cNvSpPr/>
      </dsp:nvSpPr>
      <dsp:spPr>
        <a:xfrm>
          <a:off x="0" y="4616821"/>
          <a:ext cx="4680520" cy="4077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Сюжетно-ролевые игры.</a:t>
          </a:r>
          <a:endParaRPr lang="ru-RU" sz="17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4616821"/>
        <a:ext cx="4680520" cy="4077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C324D9-1994-4DB9-86AD-B58C7C4F46A1}">
      <dsp:nvSpPr>
        <dsp:cNvPr id="0" name=""/>
        <dsp:cNvSpPr/>
      </dsp:nvSpPr>
      <dsp:spPr>
        <a:xfrm>
          <a:off x="0" y="204217"/>
          <a:ext cx="4572000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Беседы </a:t>
          </a:r>
          <a:endParaRPr lang="ru-RU" sz="19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204217"/>
        <a:ext cx="4572000" cy="754777"/>
      </dsp:txXfrm>
    </dsp:sp>
    <dsp:sp modelId="{9F373896-BCAD-4C1D-9F4C-5689D9835A4C}">
      <dsp:nvSpPr>
        <dsp:cNvPr id="0" name=""/>
        <dsp:cNvSpPr/>
      </dsp:nvSpPr>
      <dsp:spPr>
        <a:xfrm>
          <a:off x="0" y="1013715"/>
          <a:ext cx="4572000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Индивидуальные и групповые консультации , родительские собрания </a:t>
          </a:r>
          <a:endParaRPr lang="ru-RU" sz="19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1013715"/>
        <a:ext cx="4572000" cy="754777"/>
      </dsp:txXfrm>
    </dsp:sp>
    <dsp:sp modelId="{AAA627CE-801B-469B-9698-AAE9ABAD58E4}">
      <dsp:nvSpPr>
        <dsp:cNvPr id="0" name=""/>
        <dsp:cNvSpPr/>
      </dsp:nvSpPr>
      <dsp:spPr>
        <a:xfrm>
          <a:off x="0" y="1823213"/>
          <a:ext cx="4572000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Разыгрывание ситуаций</a:t>
          </a:r>
          <a:endParaRPr lang="ru-RU" sz="19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1823213"/>
        <a:ext cx="4572000" cy="754777"/>
      </dsp:txXfrm>
    </dsp:sp>
    <dsp:sp modelId="{5280F5A8-3BD2-46EE-9DEC-0F9EBE0A1838}">
      <dsp:nvSpPr>
        <dsp:cNvPr id="0" name=""/>
        <dsp:cNvSpPr/>
      </dsp:nvSpPr>
      <dsp:spPr>
        <a:xfrm>
          <a:off x="0" y="2632711"/>
          <a:ext cx="4572000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Привлечение к изготовлению игр и атрибутов для игр</a:t>
          </a:r>
          <a:endParaRPr lang="ru-RU" sz="19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2632711"/>
        <a:ext cx="4572000" cy="754777"/>
      </dsp:txXfrm>
    </dsp:sp>
    <dsp:sp modelId="{18C4C90E-2CED-4C2F-94D9-84911B53462B}">
      <dsp:nvSpPr>
        <dsp:cNvPr id="0" name=""/>
        <dsp:cNvSpPr/>
      </dsp:nvSpPr>
      <dsp:spPr>
        <a:xfrm>
          <a:off x="0" y="3442209"/>
          <a:ext cx="4572000" cy="7547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Оформление папок-передвижек </a:t>
          </a:r>
          <a:endParaRPr lang="ru-RU" sz="1900" b="1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dsp:txBody>
      <dsp:txXfrm>
        <a:off x="0" y="3442209"/>
        <a:ext cx="4572000" cy="754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Система работы 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296744" cy="19442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 изучению правил дорожного движения 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 воспитанниками 2 младшей группы.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1b95e80b4568394eb5ce50bfbefe97f0samov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556792"/>
            <a:ext cx="324802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0649"/>
            <a:ext cx="77724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76872"/>
            <a:ext cx="3024336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Обеспечение сотрудничества педагогов и родителей в воспитании у детей безопасного поведения дома, в детском саду, на улице.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2276872"/>
            <a:ext cx="2808312" cy="1418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Формирование у детей знаний о безопасном поведении во дворе и на улице, в общественном транспорте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4149080"/>
            <a:ext cx="25922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Формирование ценностей здорового образа жизни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17165" y="5904278"/>
            <a:ext cx="7772400" cy="76048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404664"/>
            <a:ext cx="32403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Задачи: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220072" y="1340768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627784" y="1340768"/>
            <a:ext cx="18722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860032" y="1340768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11760" y="548680"/>
            <a:ext cx="42484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приемы и методы работы: 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059832" y="1772816"/>
            <a:ext cx="252028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Родительские собрания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724128" y="1772816"/>
            <a:ext cx="273630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Беседы с детьми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51520" y="3429000"/>
            <a:ext cx="252028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Подвижные, дидактические игры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131840" y="3501008"/>
            <a:ext cx="252028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Проведение праздников, досугов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868144" y="3501008"/>
            <a:ext cx="273630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Индивидуальная и групповая работа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95536" y="1772816"/>
            <a:ext cx="252028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Анкетирование родителей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95536" y="5229200"/>
            <a:ext cx="2376264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Совместная с родителями деятельность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131840" y="5157192"/>
            <a:ext cx="2808312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Театрализованная деятельность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012160" y="5157192"/>
            <a:ext cx="2808312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Сюжетно-ролевые игры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260648"/>
            <a:ext cx="3600400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формы и методы работы с детьми: </a:t>
            </a:r>
          </a:p>
          <a:p>
            <a:pPr algn="ctr"/>
            <a:endParaRPr lang="ru-RU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323528" y="1628800"/>
          <a:ext cx="4680520" cy="5074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Рисунок 9" descr="180992-Sepik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1700808"/>
            <a:ext cx="316835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411760" y="260648"/>
            <a:ext cx="432048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формы работы с родителями: </a:t>
            </a:r>
          </a:p>
        </p:txBody>
      </p:sp>
      <p:graphicFrame>
        <p:nvGraphicFramePr>
          <p:cNvPr id="17" name="Схема 16"/>
          <p:cNvGraphicFramePr/>
          <p:nvPr/>
        </p:nvGraphicFramePr>
        <p:xfrm>
          <a:off x="755576" y="1988840"/>
          <a:ext cx="4572000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Рисунок 17" descr="image470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132856"/>
            <a:ext cx="316835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490696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63888" y="332656"/>
            <a:ext cx="26425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Результаты мониторинга: </a:t>
            </a:r>
          </a:p>
        </p:txBody>
      </p:sp>
      <p:pic>
        <p:nvPicPr>
          <p:cNvPr id="6" name="Рисунок 5" descr="0012-024-Vot-krasnyj-krug-a-v-njom-mashina-traktor-il-velosiped-il-pritsep-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420888"/>
            <a:ext cx="24574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</TotalTime>
  <Words>149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Система работы  </vt:lpstr>
      <vt:lpstr>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Белолипцев</cp:lastModifiedBy>
  <cp:revision>20</cp:revision>
  <dcterms:created xsi:type="dcterms:W3CDTF">2014-11-12T19:23:54Z</dcterms:created>
  <dcterms:modified xsi:type="dcterms:W3CDTF">2014-11-12T21:33:20Z</dcterms:modified>
</cp:coreProperties>
</file>