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1" r:id="rId10"/>
    <p:sldId id="275" r:id="rId11"/>
    <p:sldId id="262" r:id="rId12"/>
    <p:sldId id="26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Зимующие птицы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Зимующие птицы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Фотография Снегирь в сирени из раздела фотоохота 1959238 - фото.сайт - Photosight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64347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Корм для зимующих птиц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 smtClean="0"/>
              <a:t>Всем птицам необходима, прежде всего, естественная еда. Такой едой являются разные семена. Именно семена содержат необходимые для птиц жиры.</a:t>
            </a:r>
          </a:p>
          <a:p>
            <a:r>
              <a:rPr lang="ru-RU" sz="1800" b="1" dirty="0" smtClean="0"/>
              <a:t>Птиц можно кормить просом, овсом, льняным семенем. А также семенами арбуза, тыквы, кабачков и подсолнечника. А еще им можно крошки белого хлеба.</a:t>
            </a:r>
          </a:p>
          <a:p>
            <a:endParaRPr lang="ru-RU" dirty="0"/>
          </a:p>
        </p:txBody>
      </p:sp>
      <p:pic>
        <p:nvPicPr>
          <p:cNvPr id="5" name="Содержимое 4" descr="Компания Интерлинк предлагает купить просо - Объявления - Го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1480"/>
            <a:ext cx="221457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родам овес урожая 2012 года. В наличии 30 т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429000"/>
            <a:ext cx="2184394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родам семена арбуза &quot;холодок&quot;., цена 350 руб., Продам в Волгоград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71480"/>
            <a:ext cx="221457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Психология питания. - страница 2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429000"/>
            <a:ext cx="221457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Зимняя столовая для птиц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Gallery.ru / Фото #2 - Зимние птички - MontanaB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8173" y="1760557"/>
            <a:ext cx="622765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Виды кормушек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ормушка для птиц своими руками - Подел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2928958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ак сделать кормушку для птиц своими руками: мастер-классы с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202406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Кормушка для птиц своими руками eHat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57694"/>
            <a:ext cx="277653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Идеи кормушек для птиц: 10 Оригинальных кормушек для птиц своими руками. Идеи своими рукам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14818"/>
            <a:ext cx="207170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Зимующие птицы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Если начал птиц кормить,</a:t>
            </a:r>
          </a:p>
          <a:p>
            <a:pPr algn="ctr">
              <a:buNone/>
            </a:pPr>
            <a:r>
              <a:rPr lang="ru-RU" sz="2400" b="1" dirty="0" smtClean="0"/>
              <a:t>Ты уж не бросай!</a:t>
            </a:r>
          </a:p>
          <a:p>
            <a:pPr algn="ctr">
              <a:buNone/>
            </a:pPr>
            <a:r>
              <a:rPr lang="ru-RU" sz="2400" b="1" dirty="0" smtClean="0"/>
              <a:t>И пустой кормушку ты</a:t>
            </a:r>
          </a:p>
          <a:p>
            <a:pPr algn="ctr">
              <a:buNone/>
            </a:pPr>
            <a:r>
              <a:rPr lang="ru-RU" sz="2400" b="1" dirty="0" smtClean="0"/>
              <a:t>Им не оставляй!</a:t>
            </a:r>
          </a:p>
          <a:p>
            <a:pPr algn="ctr">
              <a:buNone/>
            </a:pPr>
            <a:r>
              <a:rPr lang="ru-RU" sz="2400" b="1" dirty="0" smtClean="0"/>
              <a:t>Так доверчивы они,</a:t>
            </a:r>
          </a:p>
          <a:p>
            <a:pPr algn="ctr">
              <a:buNone/>
            </a:pPr>
            <a:r>
              <a:rPr lang="ru-RU" sz="2400" b="1" dirty="0" smtClean="0"/>
              <a:t>Верят нам, как дети.</a:t>
            </a:r>
          </a:p>
          <a:p>
            <a:pPr algn="ctr">
              <a:buNone/>
            </a:pPr>
            <a:r>
              <a:rPr lang="ru-RU" sz="2400" b="1" dirty="0" smtClean="0"/>
              <a:t>Помни – ты их приручил,</a:t>
            </a:r>
          </a:p>
          <a:p>
            <a:pPr algn="ctr">
              <a:buNone/>
            </a:pPr>
            <a:r>
              <a:rPr lang="ru-RU" sz="2400" b="1" dirty="0" smtClean="0"/>
              <a:t>Ты за них в ответе!</a:t>
            </a:r>
            <a:endParaRPr lang="ru-RU" sz="2400" b="1" dirty="0"/>
          </a:p>
        </p:txBody>
      </p:sp>
      <p:pic>
        <p:nvPicPr>
          <p:cNvPr id="4" name="Рисунок 3" descr="http://im1-tub-ru.yandex.net/i?id=b4940ead092b602af819432d85d1330e-137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857760"/>
            <a:ext cx="194310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d650ecb1b8609f2367ab08409f1f859e-120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928802"/>
            <a:ext cx="193548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4488"/>
            <a:ext cx="3008313" cy="10842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Зимующие птицы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ПОКОРМИТЕ ПТИЦ ЗИМОЙ.</a:t>
            </a:r>
            <a:br>
              <a:rPr lang="ru-RU" sz="1800" b="1" dirty="0" smtClean="0"/>
            </a:br>
            <a:r>
              <a:rPr lang="ru-RU" sz="1800" b="1" dirty="0" smtClean="0"/>
              <a:t>ПУСТЬ СО ВСЕХ КОНЦОВ</a:t>
            </a:r>
            <a:br>
              <a:rPr lang="ru-RU" sz="1800" b="1" dirty="0" smtClean="0"/>
            </a:br>
            <a:r>
              <a:rPr lang="ru-RU" sz="1800" b="1" dirty="0" smtClean="0"/>
              <a:t>К ВАМ СЛЕТЯТСЯ,КАК ДОМОЙ,</a:t>
            </a:r>
            <a:br>
              <a:rPr lang="ru-RU" sz="1800" b="1" dirty="0" smtClean="0"/>
            </a:br>
            <a:r>
              <a:rPr lang="ru-RU" sz="1800" b="1" dirty="0" smtClean="0"/>
              <a:t>СТАЙКИ НА КРЫЛЬЦО.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НЕ БОГАТЫ ИХ КОРМА:</a:t>
            </a:r>
            <a:br>
              <a:rPr lang="ru-RU" sz="1800" b="1" dirty="0" smtClean="0"/>
            </a:br>
            <a:r>
              <a:rPr lang="ru-RU" sz="1800" b="1" dirty="0" smtClean="0"/>
              <a:t>ГОРСТЬ ЗЕРНА НУЖНА</a:t>
            </a:r>
            <a:br>
              <a:rPr lang="ru-RU" sz="1800" b="1" dirty="0" smtClean="0"/>
            </a:br>
            <a:r>
              <a:rPr lang="ru-RU" sz="1800" b="1" dirty="0" smtClean="0"/>
              <a:t>ГОРСТЬ ОДНА-И НЕ СТРАШНА</a:t>
            </a:r>
            <a:br>
              <a:rPr lang="ru-RU" sz="1800" b="1" dirty="0" smtClean="0"/>
            </a:br>
            <a:r>
              <a:rPr lang="ru-RU" sz="1800" b="1" dirty="0" smtClean="0"/>
              <a:t>БУДЕТ ИМ ЗИМА.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6" name="Содержимое 5" descr="Конкурс &quot;Птичья кормушка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500462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Ежегодно Союз охраны птиц России выбирает Птицу года России, которая - 27 Декабря 2013 - Blog - Manafob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285752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Синица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орока, трясогузка и москов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3438" y="1285860"/>
            <a:ext cx="4214842" cy="2885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38333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 желтой грудкой у окошка</a:t>
            </a:r>
          </a:p>
          <a:p>
            <a:r>
              <a:rPr lang="ru-RU" sz="1800" b="1" dirty="0" smtClean="0"/>
              <a:t>Собирает шустро крошки.</a:t>
            </a:r>
          </a:p>
          <a:p>
            <a:r>
              <a:rPr lang="ru-RU" sz="1800" b="1" dirty="0" smtClean="0"/>
              <a:t>Отгадайте, что за птица?</a:t>
            </a:r>
          </a:p>
          <a:p>
            <a:r>
              <a:rPr lang="ru-RU" sz="1800" b="1" dirty="0" smtClean="0"/>
              <a:t>Называется (синица).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Воробей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Форумы о птицах. Помогите опознать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3438" y="1285860"/>
            <a:ext cx="4214842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6910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Эту птицу каждый знает,</a:t>
            </a:r>
          </a:p>
          <a:p>
            <a:r>
              <a:rPr lang="ru-RU" sz="1600" b="1" dirty="0" smtClean="0"/>
              <a:t>В теплый край не улетает.</a:t>
            </a:r>
          </a:p>
          <a:p>
            <a:r>
              <a:rPr lang="ru-RU" sz="1600" b="1" dirty="0" smtClean="0"/>
              <a:t>Эта птица круглый год </a:t>
            </a:r>
          </a:p>
          <a:p>
            <a:r>
              <a:rPr lang="ru-RU" sz="1600" b="1" dirty="0" smtClean="0"/>
              <a:t>Во дворе у нас живет.</a:t>
            </a:r>
          </a:p>
          <a:p>
            <a:r>
              <a:rPr lang="ru-RU" sz="1600" b="1" dirty="0" smtClean="0"/>
              <a:t>И чирикает она </a:t>
            </a:r>
          </a:p>
          <a:p>
            <a:r>
              <a:rPr lang="ru-RU" sz="1600" b="1" dirty="0" smtClean="0"/>
              <a:t>Громко с самого утра:</a:t>
            </a:r>
          </a:p>
          <a:p>
            <a:r>
              <a:rPr lang="ru-RU" sz="1600" b="1" dirty="0" smtClean="0"/>
              <a:t>-Просыпайтесь поскорей!-</a:t>
            </a:r>
          </a:p>
          <a:p>
            <a:r>
              <a:rPr lang="ru-RU" sz="1600" b="1" dirty="0" smtClean="0"/>
              <a:t>Всех торопит (воробей).</a:t>
            </a:r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686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Дятел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Американке за спасение дятла выписали штраф в 500 долларов Новости. Новости дня на сайте Подробности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86380" y="1285860"/>
            <a:ext cx="3571900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Ходит в красной тюбетейке,</a:t>
            </a:r>
          </a:p>
          <a:p>
            <a:r>
              <a:rPr lang="ru-RU" sz="1800" b="1" dirty="0" smtClean="0"/>
              <a:t>И сидит не на скамейке,</a:t>
            </a:r>
          </a:p>
          <a:p>
            <a:r>
              <a:rPr lang="ru-RU" sz="1800" b="1" dirty="0" smtClean="0"/>
              <a:t>А на дереве в лесу, </a:t>
            </a:r>
          </a:p>
          <a:p>
            <a:r>
              <a:rPr lang="ru-RU" sz="1800" b="1" dirty="0" smtClean="0"/>
              <a:t>И почти что навесу.</a:t>
            </a:r>
          </a:p>
          <a:p>
            <a:r>
              <a:rPr lang="ru-RU" sz="1800" b="1" dirty="0" smtClean="0"/>
              <a:t>Постучит, букашку схватит</a:t>
            </a:r>
          </a:p>
          <a:p>
            <a:r>
              <a:rPr lang="ru-RU" sz="1800" b="1" dirty="0" smtClean="0"/>
              <a:t>Знаменитый «доктор»               (дятел).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Снегирь</a:t>
            </a:r>
          </a:p>
        </p:txBody>
      </p:sp>
      <p:pic>
        <p:nvPicPr>
          <p:cNvPr id="4" name="Содержимое 3" descr="Снегири. (30 фото) &quot; Фотоохота &quot; COMGUN.RU - Сайт для увлеченных людей!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1285860"/>
            <a:ext cx="400052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Что за птицы? Не синицы.</a:t>
            </a:r>
          </a:p>
          <a:p>
            <a:r>
              <a:rPr lang="ru-RU" sz="1800" b="1" dirty="0" smtClean="0"/>
              <a:t>Грудка алая горит.</a:t>
            </a:r>
          </a:p>
          <a:p>
            <a:r>
              <a:rPr lang="ru-RU" sz="1800" b="1" dirty="0" smtClean="0"/>
              <a:t>На снегу уселись птицы</a:t>
            </a:r>
          </a:p>
          <a:p>
            <a:r>
              <a:rPr lang="ru-RU" sz="1800" b="1" dirty="0" smtClean="0"/>
              <a:t>Это птицы (снегири).</a:t>
            </a: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Клест</a:t>
            </a:r>
          </a:p>
        </p:txBody>
      </p:sp>
      <p:pic>
        <p:nvPicPr>
          <p:cNvPr id="4" name="Содержимое 3" descr="Фотография года. 2012. - Чебоксары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57752" y="1285861"/>
            <a:ext cx="4000528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Кто там прыгает, шуршит,</a:t>
            </a:r>
          </a:p>
          <a:p>
            <a:r>
              <a:rPr lang="ru-RU" sz="1800" b="1" dirty="0" smtClean="0"/>
              <a:t>Клювом шишки потрошит?</a:t>
            </a:r>
          </a:p>
          <a:p>
            <a:r>
              <a:rPr lang="ru-RU" sz="1800" b="1" dirty="0" smtClean="0"/>
              <a:t>голоском, речистым, чистым-</a:t>
            </a:r>
          </a:p>
          <a:p>
            <a:r>
              <a:rPr lang="ru-RU" sz="1800" b="1" dirty="0" err="1" smtClean="0"/>
              <a:t>Кле</a:t>
            </a:r>
            <a:r>
              <a:rPr lang="ru-RU" sz="1800" b="1" dirty="0" smtClean="0"/>
              <a:t>! </a:t>
            </a:r>
            <a:r>
              <a:rPr lang="ru-RU" sz="1800" b="1" dirty="0" err="1" smtClean="0"/>
              <a:t>Кле</a:t>
            </a:r>
            <a:r>
              <a:rPr lang="ru-RU" sz="1800" b="1" dirty="0" smtClean="0"/>
              <a:t>! </a:t>
            </a:r>
            <a:r>
              <a:rPr lang="ru-RU" sz="1800" b="1" dirty="0" err="1" smtClean="0"/>
              <a:t>Кле</a:t>
            </a:r>
            <a:r>
              <a:rPr lang="ru-RU" sz="1800" b="1" dirty="0" smtClean="0"/>
              <a:t>! </a:t>
            </a:r>
          </a:p>
          <a:p>
            <a:r>
              <a:rPr lang="ru-RU" sz="1800" b="1" dirty="0" smtClean="0"/>
              <a:t>Поет со свистом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Голубь</a:t>
            </a:r>
          </a:p>
        </p:txBody>
      </p:sp>
      <p:pic>
        <p:nvPicPr>
          <p:cNvPr id="4" name="Содержимое 3" descr="Каток на Большом Фонтане в Одессе, каток в одессе, одесса каток адрес, где есть каток в одессе, одесса покататься на катке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43480" y="1279676"/>
            <a:ext cx="4114800" cy="2220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38333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Выносливая птица,</a:t>
            </a:r>
          </a:p>
          <a:p>
            <a:r>
              <a:rPr lang="ru-RU" sz="1800" b="1" dirty="0" smtClean="0"/>
              <a:t>Усердно ищет корм,</a:t>
            </a:r>
          </a:p>
          <a:p>
            <a:r>
              <a:rPr lang="ru-RU" sz="1800" b="1" dirty="0" smtClean="0"/>
              <a:t>И крошки подбирает,</a:t>
            </a:r>
          </a:p>
          <a:p>
            <a:r>
              <a:rPr lang="ru-RU" sz="1800" b="1" dirty="0" smtClean="0"/>
              <a:t>Воркуя под окном! (голубь)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Корм для зимующих птиц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38333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Мы для птиц кормушки ставим,</a:t>
            </a:r>
          </a:p>
          <a:p>
            <a:r>
              <a:rPr lang="ru-RU" sz="1800" b="1" dirty="0" smtClean="0"/>
              <a:t>Насыпаем в них корма.</a:t>
            </a:r>
          </a:p>
          <a:p>
            <a:r>
              <a:rPr lang="ru-RU" sz="1800" b="1" dirty="0" smtClean="0"/>
              <a:t>И поют пичуги в стаях:</a:t>
            </a:r>
          </a:p>
          <a:p>
            <a:r>
              <a:rPr lang="ru-RU" sz="1800" b="1" dirty="0" smtClean="0"/>
              <a:t>«Здравствуй Зимушка - Зима!»</a:t>
            </a:r>
          </a:p>
          <a:p>
            <a:endParaRPr lang="ru-RU" sz="2000" b="1" dirty="0" smtClean="0"/>
          </a:p>
          <a:p>
            <a:endParaRPr lang="ru-RU" sz="1600" dirty="0"/>
          </a:p>
        </p:txBody>
      </p:sp>
      <p:pic>
        <p:nvPicPr>
          <p:cNvPr id="6" name="Содержимое 5" descr="Горожане помогут пережить холода птицам - Новости в Екатеринбурге - Webur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21484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300</Words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Зимующие птицы </vt:lpstr>
      <vt:lpstr>Зимующие птицы</vt:lpstr>
      <vt:lpstr>Синица</vt:lpstr>
      <vt:lpstr>Воробей</vt:lpstr>
      <vt:lpstr>Дятел</vt:lpstr>
      <vt:lpstr>Снегирь</vt:lpstr>
      <vt:lpstr>Клест</vt:lpstr>
      <vt:lpstr>Голубь</vt:lpstr>
      <vt:lpstr>Корм для зимующих птиц</vt:lpstr>
      <vt:lpstr>Корм для зимующих птиц</vt:lpstr>
      <vt:lpstr>Зимняя столовая для птиц</vt:lpstr>
      <vt:lpstr>Виды кормушек</vt:lpstr>
      <vt:lpstr>Зимующие птицы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</dc:title>
  <dc:creator>Viktor Bobkov</dc:creator>
  <cp:lastModifiedBy>Viktor Bobkov</cp:lastModifiedBy>
  <cp:revision>123</cp:revision>
  <dcterms:created xsi:type="dcterms:W3CDTF">2014-12-04T08:07:35Z</dcterms:created>
  <dcterms:modified xsi:type="dcterms:W3CDTF">2014-12-07T15:18:07Z</dcterms:modified>
</cp:coreProperties>
</file>