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80" r:id="rId4"/>
    <p:sldId id="283" r:id="rId5"/>
    <p:sldId id="281" r:id="rId6"/>
    <p:sldId id="282" r:id="rId7"/>
    <p:sldId id="284" r:id="rId8"/>
    <p:sldId id="285" r:id="rId9"/>
    <p:sldId id="265" r:id="rId10"/>
    <p:sldId id="268" r:id="rId11"/>
    <p:sldId id="266" r:id="rId12"/>
    <p:sldId id="267" r:id="rId13"/>
    <p:sldId id="274" r:id="rId14"/>
    <p:sldId id="273" r:id="rId15"/>
    <p:sldId id="272" r:id="rId16"/>
    <p:sldId id="275" r:id="rId17"/>
    <p:sldId id="277" r:id="rId18"/>
    <p:sldId id="278" r:id="rId19"/>
    <p:sldId id="28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9&amp;uinfo=ww-1349-wh-673-fw-1124-fh-467-pd-1&amp;p=9&amp;text=%D0%B1%D0%B0%D0%B1%D0%BE%D1%87%D0%BA%D0%B0%20%D0%B8%D0%B7%20%D1%81%D0%BE%D0%BB%D0%B5%D0%BD%D0%BE%D0%B3%D0%BE%20%D1%82%D0%B5%D1%81%D1%82%D0%B0%20%D0%BC%D0%B0%D1%81%D1%82%D0%B5%D1%80%20%D0%BA%D0%BB%D0%B0%D1%81%D1%81&amp;noreask=1&amp;pos=283&amp;rpt=simage&amp;lr=65&amp;img_url=http%3A%2F%2Fstranamasterov.ru%2Fimg4%2Fi2013%2F02%2F18%2Ffoto0236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fp=0&amp;text=%D0%BF%D0%BE%D0%B4%D0%B5%D0%BB%D0%BA%D0%B8%20%D0%B8%D0%B7%20%D1%81%D0%BE%D0%BB%D0%B5%D0%BD%D0%BE%D0%B3%D0%BE%20%D1%82%D0%B5%D1%81%D1%82%D0%B0&amp;noreask=1&amp;pos=22&amp;lr=65&amp;rpt=simage&amp;uinfo=ww-1349-wh-673-fw-1124-fh-467-pd-1&amp;img_url=http%3A%2F%2Fimg0.liveinternet.ru%2Fimages%2Ffoto%2Fc%2F9%2Fapps%2F2%2F591%2F2591884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3&amp;text=%D0%B8%D0%B7%20%D1%81%D0%BE%D0%BB%D0%B5%D0%BD%D0%BE%D0%B3%D0%BE%20%D1%82%D0%B5%D1%81%D1%82%D0%B0%20%D1%81%D0%B2%D0%BE%D0%B8%D0%BC%D0%B8%20%D1%80%D1%83%D0%BA%D0%B0%D0%BC%D0%B8&amp;fp=3&amp;pos=106&amp;uinfo=ww-1349-wh-673-fw-1124-fh-467-pd-1&amp;rpt=simage&amp;img_url=http%3A%2F%2Fcs403719.userapi.com%2Fv403719044%2F3aba%2FM6jN-HNBCzg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p=2&amp;text=%D0%B8%D0%B7%20%D1%81%D0%BE%D0%BB%D0%B5%D0%BD%D0%BE%D0%B3%D0%BE%20%D1%82%D0%B5%D1%81%D1%82%D0%B0%20%D1%81%D0%B2%D0%BE%D0%B8%D0%BC%D0%B8%20%D1%80%D1%83%D0%BA%D0%B0%D0%BC%D0%B8&amp;fp=2&amp;pos=62&amp;uinfo=ww-1349-wh-673-fw-1124-fh-467-pd-1&amp;rpt=simage&amp;img_url=http%3A%2F%2Fkovrodelkin.ru%2F_pu%2F1%2F10075595.jpg" TargetMode="Externa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2&amp;uinfo=ww-1349-wh-673-fw-1124-fh-467-pd-1&amp;p=2&amp;text=%D0%BF%D1%80%D0%B8%D0%B3%D0%BE%D1%82%D0%BE%D0%B2%D0%BB%D0%B5%D0%BD%D0%B8%D0%B5%20%D1%81%D0%BE%D0%BB%D0%B5%D0%BD%D0%BE%D0%B3%D0%BE%20%D1%82%D0%B5%D1%81%D1%82%D0%B0%20%D1%84%D0%BE%D1%82%D0%BE&amp;noreask=1&amp;pos=81&amp;rpt=simage&amp;lr=65&amp;img_url=http://womanadvice.ru/sites/default/files/imagecache/width_250/recept_solenogo_testa_dlya_lepk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C%D1%83%D0%BA%D0%BE%D1%81%D0%BE%D0%BB%D1%8C%D0%BA%D0%B8%20%D1%84%D0%BE%D1%82%D0%BE&amp;fp=0&amp;img_url=http://stranamasterov.ru/img/i2012/02/04/img_7218_0.jpg&amp;pos=7&amp;uinfo=ww-1349-wh-673-fw-1124-fh-467-pd-1&amp;rpt=simage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0%BC%D1%83%D0%BA%D0%BE%D1%81%D0%BE%D0%BB%D1%8C%D0%BA%D0%B8%20%D1%84%D0%BE%D1%82%D0%BE&amp;fp=0&amp;pos=13&amp;uinfo=ww-1349-wh-673-fw-1124-fh-467-pd-1&amp;rpt=simage&amp;img_url=http://img-fotki.yandex.ru/get/5009/lyudmiladanko.4f/0_649c9_ec053684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C%D1%83%D0%BA%D0%BE%D1%81%D0%BE%D0%BB%D1%8C%D0%BA%D0%B8%20%D1%84%D0%BE%D1%82%D0%BE&amp;fp=4&amp;img_url=http://content.foto.mail.ru/mail/www.maximum.ru/_blogs/i-719.jpg&amp;pos=129&amp;uinfo=ww-1349-wh-673-fw-1124-fh-467-pd-1&amp;rpt=simage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1&amp;text=%D0%BC%D1%83%D0%BA%D0%BE%D1%81%D0%BE%D0%BB%D1%8C%D0%BA%D0%B8%20%D1%84%D0%BE%D1%82%D0%BE&amp;fp=1&amp;pos=31&amp;uinfo=ww-1349-wh-673-fw-1124-fh-467-pd-1&amp;rpt=simage&amp;img_url=http://img0.liveinternet.ru/images/attach/c/1/64/4/64004612_P1140510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8%D0%B7%D0%B4%D0%B5%D0%BB%D0%B8%D1%8F%20%D0%BF%D0%BE%D0%BC%D0%BE%D1%80%D1%81%D0%BA%D0%B8%D0%B5%20%D0%BA%D0%BE%D0%B7%D1%83%D0%BB%D0%B8%20%D0%B8%D0%B7%20%D1%81%D0%BE%D0%BB%D0%B5%D0%BD%D0%BE%D0%B3%D0%BE%20%D1%82%D0%B5%D1%81%D1%82%D0%B0&amp;fp=0&amp;pos=1&amp;uinfo=ww-1349-wh-673-fw-1124-fh-467-pd-1&amp;rpt=simage&amp;img_url=http://best-hands.ru/data/all/thumb/pomorskie-kazul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text=%D0%BA%D0%B0%D1%80%D1%82%D0%B8%D0%BD%D0%BA%D0%B8%20%D0%BA%20%D0%BF%D0%BE%D1%81%D0%BB%D0%BE%D0%B2%D0%B8%D1%86%D0%B5%20%D1%85%D0%BB%D0%B5%D0%B1%20%D0%B4%D0%B0%20%D1%81%D0%BE%D0%BB%D1%8C&amp;fp=0&amp;pos=7&amp;uinfo=ww-1349-wh-673-fw-1124-fh-467-pd-1&amp;rpt=simage&amp;img_url=http://content.foto.mail.ru/mail/julka9198/_answers/i-269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0&amp;text=%D0%BF%D1%80%D0%B8%D0%B3%D0%BE%D1%82%D0%BE%D0%B2%D0%BB%D0%B5%D0%BD%D0%B8%D0%B5%20%D1%81%D0%BE%D0%BB%D0%B5%D0%BD%D0%BE%D0%B3%D0%BE%20%D1%82%D0%B5%D1%81%D1%82%D0%B0%20%D1%84%D0%BE%D1%82%D0%BE&amp;noreask=1&amp;pos=1&amp;lr=65&amp;rpt=simage&amp;uinfo=ww-1349-wh-673-fw-1124-fh-467-pd-1&amp;img_url=http://www.trozo.ru/wp-content/uploads/2009/08/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1&amp;text=%D0%BD%D0%B0%D0%B1%D0%BE%D1%80%20%D0%BF%D1%80%D0%BE%D0%B4%D1%83%D0%BA%D1%82%D0%BE%D0%B2%20%D0%B4%D0%BB%D1%8F%20%D1%81%D0%BE%D0%BB%D0%B5%D0%BD%D0%BE%D0%B3%D0%BE%20%D1%82%D0%B5%D1%81%D1%82%D0%B0&amp;fp=11&amp;img_url=http%3A%2F%2Fs50.radikal.ru%2Fi128%2F0812%2Ffd%2Fbd24c103f5cb.jpg&amp;pos=333&amp;uinfo=ww-1349-wh-673-fw-1124-fh-467-pd-1&amp;rpt=simag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ages.yandex.ru/yandsearch?p=1&amp;text=%D1%87%D0%B5%D1%80%D0%B5%D0%BF%D0%B0%D1%88%D0%BA%D0%B8%20%D0%B8%D0%B7%20%D1%81%D0%BE%D0%BB%D0%B5%D0%BD%D0%BE%D0%B3%D0%BE%20%D1%82%D0%B5%D1%81%D1%82%D0%B0&amp;fp=1&amp;img_url=http://www.trozo.ru/wp-content/uploads/2011/05/urok_16-400x300.jpg&amp;pos=55&amp;uinfo=ww-1349-wh-673-fw-1124-fh-467-pd-1&amp;rpt=simage" TargetMode="External"/><Relationship Id="rId7" Type="http://schemas.openxmlformats.org/officeDocument/2006/relationships/hyperlink" Target="http://images.yandex.ru/yandsearch?p=6&amp;text=%D1%87%D0%B5%D1%80%D0%B5%D0%BF%D0%B0%D1%88%D0%BA%D0%B8%20%D0%B8%D0%B7%20%D1%81%D0%BE%D0%BB%D0%B5%D0%BD%D0%BE%D0%B3%D0%BE%20%D1%82%D0%B5%D1%81%D1%82%D0%B0&amp;fp=6&amp;pos=183&amp;uinfo=ww-1349-wh-673-fw-1124-fh-467-pd-1&amp;rpt=simage&amp;img_url=http://plast.me/uploads/posts/2011-12/1323629918_sam_173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p=3&amp;text=%D1%87%D0%B5%D1%80%D0%B5%D0%BF%D0%B0%D1%88%D0%BA%D0%B8%20%D0%B8%D0%B7%20%D1%81%D0%BE%D0%BB%D0%B5%D0%BD%D0%BE%D0%B3%D0%BE%20%D1%82%D0%B5%D1%81%D1%82%D0%B0&amp;fp=3&amp;img_url=http://stranamasterov.ru/img/i1006/DSCN0813.jpg&amp;pos=115&amp;uinfo=ww-1349-wh-673-fw-1124-fh-467-pd-1&amp;rpt=simage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Муниципальное  казённое дошкольное образовательное учреждение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Куйбышевского района – детский сад «Колокольчик»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Мастер-класс по </a:t>
            </a:r>
            <a:r>
              <a:rPr lang="ru-RU" sz="5100" b="1" dirty="0" err="1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тестопластике</a:t>
            </a:r>
            <a:r>
              <a:rPr lang="ru-RU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endParaRPr lang="ru-RU" sz="5100" dirty="0" smtClean="0">
              <a:solidFill>
                <a:srgbClr val="9900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для родителей и детей</a:t>
            </a:r>
            <a:endParaRPr lang="ru-RU" sz="5100" dirty="0" smtClean="0">
              <a:solidFill>
                <a:srgbClr val="9900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en-US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II </a:t>
            </a:r>
            <a:r>
              <a:rPr lang="ru-RU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младшей группы «Сказка»</a:t>
            </a:r>
            <a:endParaRPr lang="ru-RU" sz="5100" dirty="0" smtClean="0">
              <a:solidFill>
                <a:srgbClr val="9900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«Тесто — это просто»</a:t>
            </a:r>
          </a:p>
          <a:p>
            <a:pPr algn="ctr">
              <a:buNone/>
            </a:pPr>
            <a:endParaRPr lang="ru-RU" sz="3900" dirty="0" smtClean="0">
              <a:solidFill>
                <a:srgbClr val="990099"/>
              </a:solidFill>
              <a:latin typeface="Monotype Corsiva" pitchFamily="66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Худышкина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воспитатель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ДОУ «Колокольчик»</a:t>
            </a:r>
          </a:p>
          <a:p>
            <a:pPr marL="50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504000">
              <a:spcBef>
                <a:spcPts val="0"/>
              </a:spcBef>
              <a:buNone/>
            </a:pPr>
            <a:endParaRPr lang="ru-RU" sz="1700" dirty="0" smtClean="0"/>
          </a:p>
          <a:p>
            <a:pPr marL="504000">
              <a:spcBef>
                <a:spcPts val="0"/>
              </a:spcBef>
              <a:buNone/>
            </a:pPr>
            <a:endParaRPr lang="ru-RU" sz="1700" dirty="0" smtClean="0"/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Куйбышев, 2014 г.</a:t>
            </a:r>
          </a:p>
          <a:p>
            <a:pPr marL="504000">
              <a:spcBef>
                <a:spcPts val="0"/>
              </a:spcBef>
              <a:buNone/>
            </a:pPr>
            <a:r>
              <a:rPr lang="ru-RU" sz="1700" dirty="0" smtClean="0"/>
              <a:t>                                                                              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2"/>
          <p:cNvPicPr/>
          <p:nvPr/>
        </p:nvPicPr>
        <p:blipFill>
          <a:blip r:embed="rId2" cstate="print">
            <a:lum bright="-10000"/>
          </a:blip>
          <a:srcRect r="6541" b="14537"/>
          <a:stretch>
            <a:fillRect/>
          </a:stretch>
        </p:blipFill>
        <p:spPr bwMode="auto">
          <a:xfrm>
            <a:off x="971600" y="1628800"/>
            <a:ext cx="734481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00841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Раскатываем два одинаковых шарика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466051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Мастер-класс Лепка МК ЧЕРЕПАШКА ИЗ СОЛЁНОГО ТЕСТА Тесто соленое фото 3"/>
          <p:cNvPicPr/>
          <p:nvPr/>
        </p:nvPicPr>
        <p:blipFill>
          <a:blip r:embed="rId2" cstate="print">
            <a:lum bright="-10000"/>
          </a:blip>
          <a:srcRect r="3634" b="12598"/>
          <a:stretch>
            <a:fillRect/>
          </a:stretch>
        </p:blipFill>
        <p:spPr bwMode="auto">
          <a:xfrm>
            <a:off x="1043608" y="1844824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90071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Затем делаем из них лепёшки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(одна будет верх, а другая низ черепашки)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4"/>
          <p:cNvPicPr/>
          <p:nvPr/>
        </p:nvPicPr>
        <p:blipFill>
          <a:blip r:embed="rId2" cstate="print">
            <a:lum bright="-10000"/>
          </a:blip>
          <a:srcRect r="5815" b="12598"/>
          <a:stretch>
            <a:fillRect/>
          </a:stretch>
        </p:blipFill>
        <p:spPr bwMode="auto">
          <a:xfrm>
            <a:off x="971600" y="162880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-22681"/>
            <a:ext cx="8229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Раскатываем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шесть  колбасок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делаем лапки, голову, хвост черепашки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кладываем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 нижней  части  панциря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5"/>
          <p:cNvPicPr/>
          <p:nvPr/>
        </p:nvPicPr>
        <p:blipFill>
          <a:blip r:embed="rId2" cstate="print">
            <a:lum bright="-10000"/>
          </a:blip>
          <a:srcRect r="5088" b="11629"/>
          <a:stretch>
            <a:fillRect/>
          </a:stretch>
        </p:blipFill>
        <p:spPr bwMode="auto">
          <a:xfrm>
            <a:off x="827584" y="1628800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04714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Скатываем небольшой шарик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и помещаем его в середину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6"/>
          <p:cNvPicPr/>
          <p:nvPr/>
        </p:nvPicPr>
        <p:blipFill>
          <a:blip r:embed="rId2" cstate="print">
            <a:lum bright="-10000"/>
          </a:blip>
          <a:srcRect r="5088" b="13568"/>
          <a:stretch>
            <a:fillRect/>
          </a:stretch>
        </p:blipFill>
        <p:spPr bwMode="auto">
          <a:xfrm>
            <a:off x="1043608" y="1556792"/>
            <a:ext cx="748883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370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Накрываем второй частью панциря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7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971600" y="1484784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36002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Стеками прорезаем лапки, ротик, делаем глазки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8"/>
          <p:cNvPicPr/>
          <p:nvPr/>
        </p:nvPicPr>
        <p:blipFill>
          <a:blip r:embed="rId2" cstate="print">
            <a:lum bright="-10000" contrast="20000"/>
          </a:blip>
          <a:srcRect r="26893"/>
          <a:stretch>
            <a:fillRect/>
          </a:stretch>
        </p:blipFill>
        <p:spPr bwMode="auto">
          <a:xfrm>
            <a:off x="971600" y="1628800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1971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Катаем тонкие жгутики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для украшения нашей черепашки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9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1115617" y="1412776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71588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Вот, что получится.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Деревянным концом кисточки делаем дырочки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1043608" y="1556792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77113"/>
            <a:ext cx="86918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Получается вот такая черепашка!!!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248554"/>
            <a:ext cx="86918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lotos-monino.ru/content/88/1%D0%BA%D1%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67544" y="188640"/>
            <a:ext cx="3888432" cy="2736304"/>
          </a:xfrm>
          <a:prstGeom prst="roundRect">
            <a:avLst>
              <a:gd name="adj" fmla="val 16667"/>
            </a:avLst>
          </a:prstGeom>
          <a:ln w="76200"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goldhobby.net/files/photo/content/P108009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8640"/>
            <a:ext cx="396044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umelyeruchki.ru/images/stories/testo/podstavk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501008"/>
            <a:ext cx="324036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stranamasterov.ru/img4/i2013/02/18/foto023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3000" contrast="9000"/>
          </a:blip>
          <a:srcRect t="11811" r="6299" b="11024"/>
          <a:stretch>
            <a:fillRect/>
          </a:stretch>
        </p:blipFill>
        <p:spPr bwMode="auto">
          <a:xfrm>
            <a:off x="5076056" y="3271258"/>
            <a:ext cx="3240360" cy="3138316"/>
          </a:xfrm>
          <a:prstGeom prst="roundRect">
            <a:avLst>
              <a:gd name="adj" fmla="val 16667"/>
            </a:avLst>
          </a:prstGeom>
          <a:ln w="76200">
            <a:solidFill>
              <a:srgbClr val="00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234945"/>
            <a:ext cx="89644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«Я понял одну нехитрую истину.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Она в том чтобы делать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 называемые чудеса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своими руками»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А. Грин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608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  <a:latin typeface="Monotype Corsiva" pitchFamily="66" charset="0"/>
              </a:rPr>
              <a:t>           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Monotype Corsiva" pitchFamily="66" charset="0"/>
              </a:rPr>
              <a:t>           Благодарю Вас за участие !</a:t>
            </a:r>
            <a:endParaRPr lang="ru-RU" sz="3600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1026" name="Picture 2" descr="http://ollforkids.ru/uploads/posts/2013-09/1378392636_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008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26626" name="Picture 2" descr="http://img-fotki.yandex.ru/get/5009/lyudmiladanko.4f/0_649c9_ec053684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42484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img0.liveinternet.ru/images/attach/c/3/75/824/75824828_070311_1851_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406717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0" name="Picture 6" descr="http://im6-tub-ru.yandex.net/i?id=305934462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51520" y="3717032"/>
            <a:ext cx="403244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http://im3-tub-ru.yandex.net/i?id=544053763-5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861048"/>
            <a:ext cx="367240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27650" name="Picture 2" descr="http://cs307501.userapi.com/v307501722/3725/QdGCGQ7jp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1969"/>
          <a:stretch>
            <a:fillRect/>
          </a:stretch>
        </p:blipFill>
        <p:spPr bwMode="auto">
          <a:xfrm>
            <a:off x="467544" y="1052736"/>
            <a:ext cx="8064896" cy="508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25602" name="Picture 2" descr="http://wawkalaki.narod.ru/olderfiles/8/Novyi_risunok_11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1052736"/>
            <a:ext cx="7755481" cy="5019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2050" name="Picture 2" descr="http://img0.liveinternet.ru/images/attach/c/1/61/239/61239565_attachment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5400600" cy="4378865"/>
          </a:xfrm>
          <a:prstGeom prst="rect">
            <a:avLst/>
          </a:prstGeom>
          <a:noFill/>
        </p:spPr>
      </p:pic>
      <p:pic>
        <p:nvPicPr>
          <p:cNvPr id="14338" name="Picture 2" descr="http://im4-tub-ru.yandex.net/i?id=580266387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292080" y="3717032"/>
            <a:ext cx="356118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Черепаха — символ небесной поддержки и защиты,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а также мудрости и долголетия.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http://im0-tub-ru.yandex.net/i?id=586456796-55-72&amp;n=21"/>
          <p:cNvPicPr>
            <a:picLocks noChangeAspect="1" noChangeArrowheads="1"/>
          </p:cNvPicPr>
          <p:nvPr/>
        </p:nvPicPr>
        <p:blipFill>
          <a:blip r:embed="rId2" cstate="print"/>
          <a:srcRect r="5669" b="10079"/>
          <a:stretch>
            <a:fillRect/>
          </a:stretch>
        </p:blipFill>
        <p:spPr bwMode="auto">
          <a:xfrm>
            <a:off x="611560" y="260648"/>
            <a:ext cx="2952328" cy="2016224"/>
          </a:xfrm>
          <a:prstGeom prst="rect">
            <a:avLst/>
          </a:prstGeom>
          <a:noFill/>
        </p:spPr>
      </p:pic>
      <p:pic>
        <p:nvPicPr>
          <p:cNvPr id="35844" name="Picture 4" descr="http://im6-tub-ru.yandex.net/i?id=55297475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841104" cy="2016224"/>
          </a:xfrm>
          <a:prstGeom prst="rect">
            <a:avLst/>
          </a:prstGeom>
          <a:noFill/>
        </p:spPr>
      </p:pic>
      <p:pic>
        <p:nvPicPr>
          <p:cNvPr id="35846" name="Picture 6" descr="http://im2-tub-ru.yandex.net/i?id=743700930-0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88432" cy="2220838"/>
          </a:xfrm>
          <a:prstGeom prst="rect">
            <a:avLst/>
          </a:prstGeom>
          <a:noFill/>
        </p:spPr>
      </p:pic>
      <p:pic>
        <p:nvPicPr>
          <p:cNvPr id="35848" name="Picture 8" descr="http://plast.me/uploads/posts/2011-12/thumbs/1323629918_sam_173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7048"/>
          <a:stretch>
            <a:fillRect/>
          </a:stretch>
        </p:blipFill>
        <p:spPr bwMode="auto">
          <a:xfrm>
            <a:off x="251520" y="4077072"/>
            <a:ext cx="396044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827584" y="1412776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591084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Черепашка из солёного теста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203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26</cp:revision>
  <dcterms:created xsi:type="dcterms:W3CDTF">2014-03-31T03:08:21Z</dcterms:created>
  <dcterms:modified xsi:type="dcterms:W3CDTF">2014-04-02T16:13:42Z</dcterms:modified>
</cp:coreProperties>
</file>