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4BC614-0EEE-4CA8-B813-19BBD5580388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790496-780F-4077-A7B6-1617E16BBAE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Экологический проект </a:t>
            </a:r>
            <a:r>
              <a:rPr lang="ru-RU" dirty="0" smtClean="0"/>
              <a:t>«Кормушка для пичужки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725144"/>
            <a:ext cx="3672408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Воспитатели – Ростова Н.С., </a:t>
            </a:r>
            <a:r>
              <a:rPr lang="ru-RU" dirty="0" err="1" smtClean="0"/>
              <a:t>Коклова</a:t>
            </a:r>
            <a:r>
              <a:rPr lang="ru-RU" dirty="0" smtClean="0"/>
              <a:t> И.Н.</a:t>
            </a:r>
          </a:p>
          <a:p>
            <a:r>
              <a:rPr lang="ru-RU" smtClean="0"/>
              <a:t>2014- 2015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Семьи участники проекта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Семья Прохоровых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429000"/>
            <a:ext cx="3597300" cy="26971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Семья Ереминых</a:t>
            </a:r>
          </a:p>
          <a:p>
            <a:endParaRPr lang="ru-RU" sz="32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229" b="19229"/>
          <a:stretch>
            <a:fillRect/>
          </a:stretch>
        </p:blipFill>
        <p:spPr>
          <a:xfrm>
            <a:off x="4909531" y="3429000"/>
            <a:ext cx="3293687" cy="26971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703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Заботливые родители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000" dirty="0" smtClean="0"/>
              <a:t>Семья Стариковых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4125" y="3429000"/>
            <a:ext cx="2027001" cy="26971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3200" dirty="0"/>
              <a:t>Семья </a:t>
            </a:r>
            <a:r>
              <a:rPr lang="ru-RU" sz="3200" dirty="0" err="1"/>
              <a:t>Синявиных</a:t>
            </a:r>
            <a:endParaRPr lang="ru-RU" sz="3200" dirty="0"/>
          </a:p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229" b="19229"/>
          <a:stretch>
            <a:fillRect/>
          </a:stretch>
        </p:blipFill>
        <p:spPr>
          <a:xfrm>
            <a:off x="4909531" y="3429000"/>
            <a:ext cx="3293687" cy="26971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016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338138"/>
            <a:ext cx="7258000" cy="125253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Наши кормушки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-18746" y="3035300"/>
            <a:ext cx="3822700" cy="39370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3988549"/>
            <a:ext cx="2022475" cy="26971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268760"/>
            <a:ext cx="2024063" cy="26971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Объект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1484784"/>
            <a:ext cx="2022475" cy="26971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Объект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4005063"/>
            <a:ext cx="2022475" cy="26971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Объект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196752"/>
            <a:ext cx="3596217" cy="26971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5260" y="3483737"/>
            <a:ext cx="2713037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Наблюдение за голубями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517" y="3429000"/>
            <a:ext cx="3596217" cy="26971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«Какие разные!»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8266" y="3429000"/>
            <a:ext cx="3596217" cy="2697163"/>
          </a:xfrm>
        </p:spPr>
      </p:pic>
    </p:spTree>
    <p:extLst>
      <p:ext uri="{BB962C8B-B14F-4D97-AF65-F5344CB8AC3E}">
        <p14:creationId xmlns:p14="http://schemas.microsoft.com/office/powerpoint/2010/main" val="53024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Подкормим голубей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517" y="3429000"/>
            <a:ext cx="3596217" cy="269716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Моя кормушка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4939" y="3429000"/>
            <a:ext cx="2022872" cy="2697163"/>
          </a:xfrm>
        </p:spPr>
      </p:pic>
    </p:spTree>
    <p:extLst>
      <p:ext uri="{BB962C8B-B14F-4D97-AF65-F5344CB8AC3E}">
        <p14:creationId xmlns:p14="http://schemas.microsoft.com/office/powerpoint/2010/main" val="366601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Рисуем птиц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517" y="3429000"/>
            <a:ext cx="3596217" cy="269716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Вот какие птички!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8266" y="3429000"/>
            <a:ext cx="3596217" cy="2697163"/>
          </a:xfrm>
        </p:spPr>
      </p:pic>
    </p:spTree>
    <p:extLst>
      <p:ext uri="{BB962C8B-B14F-4D97-AF65-F5344CB8AC3E}">
        <p14:creationId xmlns:p14="http://schemas.microsoft.com/office/powerpoint/2010/main" val="2216170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</TotalTime>
  <Words>51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Экологический проект «Кормушка для пичужки»</vt:lpstr>
      <vt:lpstr>Семьи участники проекта</vt:lpstr>
      <vt:lpstr>Заботливые родители</vt:lpstr>
      <vt:lpstr>Наши кормушки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 проект «Подкормите птиц зимой»</dc:title>
  <dc:creator>1</dc:creator>
  <cp:lastModifiedBy>1</cp:lastModifiedBy>
  <cp:revision>4</cp:revision>
  <dcterms:created xsi:type="dcterms:W3CDTF">2014-12-17T18:56:11Z</dcterms:created>
  <dcterms:modified xsi:type="dcterms:W3CDTF">2014-12-17T19:33:12Z</dcterms:modified>
</cp:coreProperties>
</file>