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90" autoAdjust="0"/>
  </p:normalViewPr>
  <p:slideViewPr>
    <p:cSldViewPr>
      <p:cViewPr>
        <p:scale>
          <a:sx n="62" d="100"/>
          <a:sy n="62" d="100"/>
        </p:scale>
        <p:origin x="-159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7C51-69FF-4387-B8D2-CBE08662013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F188-EBB7-4255-BA06-598E89682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F188-EBB7-4255-BA06-598E89682C5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F188-EBB7-4255-BA06-598E89682C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1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92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0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7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3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8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3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9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1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5AC310-A899-4AFB-BEE4-EC2CE18E4C5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B5C4E-48D9-41E9-8E21-2CBC8D418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  <p:sldLayoutId id="2147484398" r:id="rId12"/>
    <p:sldLayoutId id="2147484399" r:id="rId13"/>
    <p:sldLayoutId id="2147484400" r:id="rId14"/>
    <p:sldLayoutId id="2147484401" r:id="rId15"/>
    <p:sldLayoutId id="2147484402" r:id="rId16"/>
    <p:sldLayoutId id="21474844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7_64\AppData\Local\Microsoft\Windows\Temporary Internet Files\Content.IE5\YGZ0GZQ3\MC900426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" y="3717032"/>
            <a:ext cx="2883869" cy="32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620688"/>
            <a:ext cx="7772400" cy="24482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тему: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«НАРОДНАЯ СКАЗКА, КАК СРЕДСТВО РАЗВИТИЯ РЕЧИ ДОШКОЛЬНИКА»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" y="3356992"/>
            <a:ext cx="9144000" cy="3356992"/>
          </a:xfrm>
        </p:spPr>
        <p:txBody>
          <a:bodyPr>
            <a:normAutofit/>
          </a:bodyPr>
          <a:lstStyle/>
          <a:p>
            <a:r>
              <a:rPr lang="ru-RU" sz="1900" i="1" dirty="0">
                <a:solidFill>
                  <a:srgbClr val="FF0000"/>
                </a:solidFill>
              </a:rPr>
              <a:t>Сказка – эффективное средство развития речи дошкольников.</a:t>
            </a:r>
            <a:endParaRPr lang="ru-RU" sz="19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900" dirty="0">
                <a:solidFill>
                  <a:srgbClr val="FF0000"/>
                </a:solidFill>
              </a:rPr>
              <a:t>                        </a:t>
            </a:r>
            <a:r>
              <a:rPr lang="ru-RU" sz="1900" i="1" dirty="0">
                <a:solidFill>
                  <a:srgbClr val="FF0000"/>
                </a:solidFill>
              </a:rPr>
              <a:t>                  </a:t>
            </a:r>
            <a:br>
              <a:rPr lang="ru-RU" sz="1900" i="1" dirty="0">
                <a:solidFill>
                  <a:srgbClr val="FF0000"/>
                </a:solidFill>
              </a:rPr>
            </a:br>
            <a:r>
              <a:rPr lang="ru-RU" sz="1900" i="1" dirty="0"/>
              <a:t>                                                               </a:t>
            </a:r>
            <a:r>
              <a:rPr lang="ru-RU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ничего, что не может       </a:t>
            </a: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быть поучительным, - нет и сказок,    </a:t>
            </a: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которые ,  не заключали бы в себе </a:t>
            </a: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материал «дидактики», поучения. </a:t>
            </a: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Горький)</a:t>
            </a: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417"/>
            <a:ext cx="7773338" cy="13801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</a:rPr>
              <a:t>Содержание проекта строится на принципах: 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686800" cy="4669979"/>
          </a:xfrm>
        </p:spPr>
        <p:txBody>
          <a:bodyPr>
            <a:noAutofit/>
          </a:bodyPr>
          <a:lstStyle/>
          <a:p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Основополагающий принцип – принцип развивающего обучения, ориентированный на потенциальные возможности каждого ребенка и формирование способностей, интересов, склонностей, положительных взаимоотношений между детьми.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обогащения мотивации речевой деятельности.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наглядности – «золотое правило дидактики» - основная информация усваивается ребенком через зрительное и слуховое восприятие.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систематичности и последовательности предполагает усвоение материала идет в определенном порядке, системе.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коммуникативно-деятельного подхода к развитию речи.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доступности предполагает соотнесение содержания, характера и объема материала с уровнем развития, подготовленности детей.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взаимосвязи сенсорного, умственного и речевого развития детей.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</a:t>
            </a:r>
            <a:r>
              <a:rPr lang="ru-RU" sz="1400" dirty="0" err="1"/>
              <a:t>интегративности</a:t>
            </a:r>
            <a:r>
              <a:rPr lang="ru-RU" sz="1400" dirty="0"/>
              <a:t> – приобщение к миру литературы, искусства, народной литературы, музыки.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связи с реальностью – осознание того, что каждая сказочная ситуация разворачивает перед нами некий жизненный урок.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осознанности предполагает осознание причинно-следственных связей в развитии сюжета.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поиска ассоциаций – это вопросы «провокаторы», с помощью которых педагог учит детей находить выход из проблемной ситуации, развивает фантазию ребенка. </a:t>
            </a:r>
            <a:br>
              <a:rPr lang="ru-RU" sz="1400" dirty="0"/>
            </a:br>
            <a:r>
              <a:rPr lang="ru-RU" sz="1400" dirty="0">
                <a:sym typeface="Symbol"/>
              </a:rPr>
              <a:t></a:t>
            </a:r>
            <a:r>
              <a:rPr lang="ru-RU" sz="1400" dirty="0"/>
              <a:t> Принцип контрастного сопоставления – предлагает анализировать поведение и поступки других детей по алгоритму добро – зло, хорошо – плохо.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13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202605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  <a:t>Планируемый результат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032447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- развитие духовно-богатой личности ребенка, как активного участника проекта; </a:t>
            </a:r>
            <a:br>
              <a:rPr lang="ru-RU" sz="2400" dirty="0"/>
            </a:br>
            <a:r>
              <a:rPr lang="ru-RU" sz="2400" dirty="0"/>
              <a:t>- развитие интереса к русской литературе;</a:t>
            </a:r>
            <a:br>
              <a:rPr lang="ru-RU" sz="2400" dirty="0"/>
            </a:br>
            <a:r>
              <a:rPr lang="ru-RU" sz="2400" dirty="0"/>
              <a:t>- развитие у детей познавательной активности, творческих способностей, коммуникативных навыков;</a:t>
            </a:r>
            <a:br>
              <a:rPr lang="ru-RU" sz="2400" dirty="0"/>
            </a:br>
            <a:r>
              <a:rPr lang="ru-RU" sz="2400" dirty="0"/>
              <a:t>- совершенствование звукопроизношения, выразительности и связной речи детей. </a:t>
            </a:r>
            <a:br>
              <a:rPr lang="ru-RU" sz="2400" dirty="0"/>
            </a:br>
            <a:r>
              <a:rPr lang="ru-RU" sz="2400" dirty="0"/>
              <a:t>- содействие творческому развитию детей;</a:t>
            </a:r>
            <a:br>
              <a:rPr lang="ru-RU" sz="2400" dirty="0"/>
            </a:br>
            <a:r>
              <a:rPr lang="ru-RU" sz="2400" dirty="0"/>
              <a:t>- развитие эмоциональной отзывчивости; </a:t>
            </a:r>
            <a:br>
              <a:rPr lang="ru-RU" sz="2400" dirty="0"/>
            </a:br>
            <a:r>
              <a:rPr lang="ru-RU" sz="2400" dirty="0"/>
              <a:t>- гармонизация отношений между взрослыми и детьми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60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0984"/>
            <a:ext cx="7773338" cy="945935"/>
          </a:xfrm>
        </p:spPr>
        <p:txBody>
          <a:bodyPr/>
          <a:lstStyle/>
          <a:p>
            <a:r>
              <a:rPr lang="ru-RU" dirty="0">
                <a:effectLst/>
              </a:rPr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804" y="764704"/>
            <a:ext cx="8686800" cy="489654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Этап - Подготовительный (разработка проекта).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11.03.2014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31.03.2014г.)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проблемы;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цели, задач;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информации, литературы, дополнительного материала.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перспективного плана работы.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Этап – Исследовательский.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01.04.14г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15.04.14г.)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по плану с детьми, родителями, педагогами.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проекта.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Этап – Заключительный (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19.05.14г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29.05.14.)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проекта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театрализация сказки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поросёнка»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подведение итогов, анализ ожидаемого результата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результатов работы</a:t>
            </a:r>
          </a:p>
        </p:txBody>
      </p:sp>
    </p:spTree>
    <p:extLst>
      <p:ext uri="{BB962C8B-B14F-4D97-AF65-F5344CB8AC3E}">
        <p14:creationId xmlns:p14="http://schemas.microsoft.com/office/powerpoint/2010/main" val="4156857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Заключение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060848"/>
            <a:ext cx="7772870" cy="2808312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Проведенный проект </a:t>
            </a:r>
            <a:r>
              <a:rPr lang="ru-RU" sz="2000"/>
              <a:t>позволил </a:t>
            </a:r>
            <a:r>
              <a:rPr lang="ru-RU" sz="2000" smtClean="0"/>
              <a:t>подтвердить правомерность наших подходов к процессу речевого развития средних дошкольников посредством сказки, что является одной </a:t>
            </a:r>
            <a:r>
              <a:rPr lang="ru-RU" sz="2000" dirty="0"/>
              <a:t>из насущных проблем </a:t>
            </a:r>
            <a:r>
              <a:rPr lang="ru-RU" sz="2000" dirty="0" smtClean="0"/>
              <a:t>современной </a:t>
            </a:r>
            <a:r>
              <a:rPr lang="ru-RU" sz="2000" dirty="0"/>
              <a:t>педагогики </a:t>
            </a:r>
            <a:r>
              <a:rPr lang="ru-RU" sz="2000" dirty="0" smtClean="0"/>
              <a:t>сотрудничества.</a:t>
            </a:r>
          </a:p>
          <a:p>
            <a:r>
              <a:rPr lang="ru-RU" sz="2000" dirty="0"/>
              <a:t>Сказка помогает ребенку самосовершенствоваться, </a:t>
            </a:r>
            <a:r>
              <a:rPr lang="ru-RU" sz="2000" dirty="0" err="1"/>
              <a:t>саморазвиваться</a:t>
            </a:r>
            <a:r>
              <a:rPr lang="ru-RU" sz="2000" dirty="0"/>
              <a:t>, активизировать различные стороны мыслительных процессов. </a:t>
            </a:r>
            <a:br>
              <a:rPr lang="ru-RU" sz="2000" dirty="0"/>
            </a:br>
            <a:r>
              <a:rPr lang="ru-RU" sz="2000" dirty="0"/>
              <a:t>У детей повысился уровень знаний о сказках; умение узнавать сказки, определять её героев и отношения между ними; понимание детьми сказки; способность понимать связь между событиями и строить умозаключения; повысилась речевая активность. Сформировалось умение выразительно читать стихи, инсценировать эпизоды сказок.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1" name="Picture 3" descr="C:\Users\7_64\AppData\Local\Microsoft\Windows\Temporary Internet Files\Content.IE5\7XCAYNTO\MC9003587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655064" cy="18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455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_64\AppData\Local\Microsoft\Windows\Temporary Internet Files\Content.IE5\MMBAVQNH\MC900088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05" y="595983"/>
            <a:ext cx="1470355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980729"/>
            <a:ext cx="7772870" cy="3960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fontAlgn="base"/>
            <a:r>
              <a:rPr lang="ru-RU" b="1" dirty="0"/>
              <a:t>Содержание работы с родителями</a:t>
            </a:r>
            <a:r>
              <a:rPr lang="ru-RU" b="1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Беседа с родителями «Знакомство с проектом».</a:t>
            </a:r>
          </a:p>
          <a:p>
            <a:pPr fontAlgn="base"/>
            <a:r>
              <a:rPr lang="ru-RU" dirty="0"/>
              <a:t>Домашние задания для родителей и детей (изготовление поделок, рисование иллюстраций к сказкам).</a:t>
            </a:r>
          </a:p>
          <a:p>
            <a:pPr fontAlgn="base"/>
            <a:r>
              <a:rPr lang="ru-RU" dirty="0"/>
              <a:t>Чтение сказок с детьми.</a:t>
            </a:r>
          </a:p>
          <a:p>
            <a:pPr fontAlgn="base"/>
            <a:r>
              <a:rPr lang="ru-RU" dirty="0"/>
              <a:t>Придумывание сказок с детьми.</a:t>
            </a:r>
          </a:p>
          <a:p>
            <a:pPr fontAlgn="base"/>
            <a:r>
              <a:rPr lang="ru-RU" dirty="0"/>
              <a:t>Помощь в пополнении книжного уголка сказками.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3596"/>
            <a:ext cx="709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3200" b="1" dirty="0">
                <a:solidFill>
                  <a:srgbClr val="4E3B30"/>
                </a:solidFill>
              </a:rPr>
              <a:t>Дата </a:t>
            </a:r>
            <a:r>
              <a:rPr lang="ru-RU" sz="3200" b="1" dirty="0" smtClean="0">
                <a:solidFill>
                  <a:srgbClr val="4E3B30"/>
                </a:solidFill>
              </a:rPr>
              <a:t>старта проекта:</a:t>
            </a:r>
            <a:r>
              <a:rPr lang="ru-RU" sz="3200" b="1" dirty="0">
                <a:solidFill>
                  <a:srgbClr val="4E3B30"/>
                </a:solidFill>
              </a:rPr>
              <a:t> </a:t>
            </a:r>
            <a:r>
              <a:rPr lang="ru-RU" sz="3200" dirty="0" smtClean="0">
                <a:solidFill>
                  <a:srgbClr val="4E3B30"/>
                </a:solidFill>
              </a:rPr>
              <a:t>11.03.2014</a:t>
            </a:r>
            <a:endParaRPr lang="ru-RU" sz="3200" dirty="0">
              <a:solidFill>
                <a:srgbClr val="4E3B30"/>
              </a:solidFill>
            </a:endParaRPr>
          </a:p>
        </p:txBody>
      </p:sp>
      <p:pic>
        <p:nvPicPr>
          <p:cNvPr id="3078" name="Picture 6" descr="C:\Users\7_64\AppData\Local\Microsoft\Windows\Temporary Internet Files\Content.IE5\YGZ0GZQ3\MC900422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4" y="4928944"/>
            <a:ext cx="1800225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_64\AppData\Local\Microsoft\Windows\Temporary Internet Files\Content.IE5\YGZ0GZQ3\MC9003981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41" y="4725144"/>
            <a:ext cx="1910182" cy="181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0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077385"/>
            <a:ext cx="7772870" cy="381642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400" b="1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7_64\AppData\Local\Microsoft\Windows\Temporary Internet Files\Content.IE5\ZUOOTXMM\MC90043823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88640"/>
            <a:ext cx="288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АВТОРЫ ПРОЕКТА</a:t>
            </a:r>
            <a:r>
              <a:rPr lang="ru-RU" sz="2700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Петрова Екатерина Борисовна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err="1" smtClean="0">
                <a:solidFill>
                  <a:srgbClr val="002060"/>
                </a:solidFill>
              </a:rPr>
              <a:t>Султанахмедова</a:t>
            </a:r>
            <a:r>
              <a:rPr lang="ru-RU" sz="2700" i="1" dirty="0" smtClean="0">
                <a:solidFill>
                  <a:srgbClr val="002060"/>
                </a:solidFill>
              </a:rPr>
              <a:t> </a:t>
            </a:r>
            <a:r>
              <a:rPr lang="ru-RU" sz="2700" i="1" dirty="0" err="1" smtClean="0">
                <a:solidFill>
                  <a:srgbClr val="002060"/>
                </a:solidFill>
              </a:rPr>
              <a:t>Эсмира</a:t>
            </a:r>
            <a:r>
              <a:rPr lang="ru-RU" sz="2700" i="1" dirty="0" smtClean="0">
                <a:solidFill>
                  <a:srgbClr val="002060"/>
                </a:solidFill>
              </a:rPr>
              <a:t> </a:t>
            </a:r>
            <a:r>
              <a:rPr lang="ru-RU" sz="2700" i="1" dirty="0" err="1" smtClean="0">
                <a:solidFill>
                  <a:srgbClr val="002060"/>
                </a:solidFill>
              </a:rPr>
              <a:t>Рамазановна</a:t>
            </a:r>
            <a:r>
              <a:rPr lang="ru-RU" sz="2700" i="1" dirty="0" smtClean="0">
                <a:solidFill>
                  <a:srgbClr val="002060"/>
                </a:solidFill>
              </a:rPr>
              <a:t/>
            </a:r>
            <a:br>
              <a:rPr lang="ru-RU" sz="2700" i="1" dirty="0" smtClean="0">
                <a:solidFill>
                  <a:srgbClr val="002060"/>
                </a:solidFill>
              </a:rPr>
            </a:br>
            <a:endParaRPr lang="ru-RU" sz="2700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1188"/>
            <a:ext cx="2952328" cy="3646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</a:rPr>
              <a:t>Возрастная группа: группа дошкольного возраста.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</a:rPr>
              <a:t>ГБДОУ №26 Красногвардейского района  Г.СПб.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</a:rPr>
              <a:t>Вид проекта: краткосрочный творческий проект.</a:t>
            </a:r>
          </a:p>
          <a:p>
            <a:pPr marL="0" indent="0">
              <a:buNone/>
            </a:pP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34" y="3211188"/>
            <a:ext cx="2520280" cy="3646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227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57606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Задачи проекта:</a:t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9" y="3176973"/>
            <a:ext cx="3024336" cy="241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84" y="1052737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продолжать знакомить со сказками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>
                <a:solidFill>
                  <a:srgbClr val="002060"/>
                </a:solidFill>
              </a:rPr>
              <a:t>воспитывать культуру речи, учить детей рассуждать, развивать умения применять свои знания в беседе, добиваться связных </a:t>
            </a:r>
            <a:r>
              <a:rPr lang="ru-RU" sz="1500" dirty="0" smtClean="0">
                <a:solidFill>
                  <a:srgbClr val="002060"/>
                </a:solidFill>
              </a:rPr>
              <a:t>высказываний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способствовать накоплению эстетического опыта, читая и обсуждая литературные произведения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обогащать </a:t>
            </a:r>
            <a:r>
              <a:rPr lang="ru-RU" sz="1500" dirty="0">
                <a:solidFill>
                  <a:srgbClr val="002060"/>
                </a:solidFill>
              </a:rPr>
              <a:t>и расширять словарный запас </a:t>
            </a:r>
            <a:r>
              <a:rPr lang="ru-RU" sz="1500" dirty="0" smtClean="0">
                <a:solidFill>
                  <a:srgbClr val="002060"/>
                </a:solidFill>
              </a:rPr>
              <a:t>детей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>
                <a:solidFill>
                  <a:srgbClr val="002060"/>
                </a:solidFill>
              </a:rPr>
              <a:t>формировать умение выразительно читать стихи, </a:t>
            </a:r>
            <a:r>
              <a:rPr lang="ru-RU" sz="1500" dirty="0" smtClean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smtClean="0">
                <a:solidFill>
                  <a:srgbClr val="002060"/>
                </a:solidFill>
              </a:rPr>
              <a:t>     инсценировать </a:t>
            </a:r>
            <a:r>
              <a:rPr lang="ru-RU" sz="1500" dirty="0">
                <a:solidFill>
                  <a:srgbClr val="002060"/>
                </a:solidFill>
              </a:rPr>
              <a:t>эпизоды </a:t>
            </a:r>
            <a:r>
              <a:rPr lang="ru-RU" sz="1500" dirty="0" smtClean="0">
                <a:solidFill>
                  <a:srgbClr val="002060"/>
                </a:solidFill>
              </a:rPr>
              <a:t>сказок</a:t>
            </a:r>
            <a:endParaRPr lang="ru-RU" sz="15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>
                <a:solidFill>
                  <a:srgbClr val="002060"/>
                </a:solidFill>
              </a:rPr>
              <a:t>развивать артистические </a:t>
            </a:r>
            <a:r>
              <a:rPr lang="ru-RU" sz="1500" dirty="0" smtClean="0">
                <a:solidFill>
                  <a:srgbClr val="002060"/>
                </a:solidFill>
              </a:rPr>
              <a:t>способности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</a:rPr>
              <a:t>     развивать </a:t>
            </a:r>
            <a:r>
              <a:rPr lang="ru-RU" sz="1500" dirty="0">
                <a:solidFill>
                  <a:srgbClr val="002060"/>
                </a:solidFill>
              </a:rPr>
              <a:t>у детей образное мышление, </a:t>
            </a:r>
            <a:r>
              <a:rPr lang="ru-RU" sz="1500" dirty="0" smtClean="0">
                <a:solidFill>
                  <a:srgbClr val="002060"/>
                </a:solidFill>
              </a:rPr>
              <a:t>фантазию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5398209" cy="3239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3338" cy="1596177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  <a:t>Тип проекта.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64" y="2276872"/>
            <a:ext cx="7772870" cy="3424107"/>
          </a:xfrm>
        </p:spPr>
        <p:txBody>
          <a:bodyPr/>
          <a:lstStyle/>
          <a:p>
            <a:r>
              <a:rPr lang="ru-RU" dirty="0"/>
              <a:t>- Информационно-творческий</a:t>
            </a:r>
            <a:br>
              <a:rPr lang="ru-RU" dirty="0"/>
            </a:br>
            <a:r>
              <a:rPr lang="ru-RU" dirty="0"/>
              <a:t>- Кратковременный </a:t>
            </a:r>
            <a:br>
              <a:rPr lang="ru-RU" dirty="0"/>
            </a:br>
            <a:r>
              <a:rPr lang="ru-RU" dirty="0"/>
              <a:t>- Групповой.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14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5" y="1844824"/>
            <a:ext cx="6768752" cy="448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46269"/>
            <a:ext cx="7247631" cy="19468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чтение, вопросы, рассматривание иллюстраций, игры-драматизации.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251" y="116632"/>
            <a:ext cx="250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8" y="1628800"/>
            <a:ext cx="7200800" cy="4572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314" y="620688"/>
            <a:ext cx="8686800" cy="838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проекта: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3568" y="1039788"/>
            <a:ext cx="7772870" cy="342410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Дети, воспитатели, 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Цель 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развитие творческого потенциала, активной, самостоятельной, эмоционально-отзывчивой, социально-компетентной и развивающейся личности, личности как субъекта деятельности.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82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16633"/>
            <a:ext cx="7773338" cy="122413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6868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/>
              <a:t>- продолжать знакомить со сказками;</a:t>
            </a:r>
            <a:br>
              <a:rPr lang="ru-RU" sz="2000" dirty="0"/>
            </a:br>
            <a:r>
              <a:rPr lang="ru-RU" sz="2000" dirty="0"/>
              <a:t>- способствовать накоплению эстетического опыта, читая и обсуждая литературные произведения;</a:t>
            </a:r>
            <a:br>
              <a:rPr lang="ru-RU" sz="2000" dirty="0"/>
            </a:br>
            <a:r>
              <a:rPr lang="ru-RU" sz="2000" dirty="0"/>
              <a:t>- воспитывать культуру речи, учить детей рассуждать, развивать умения применять свои знания в беседе, добиваться связных высказываний;</a:t>
            </a:r>
            <a:br>
              <a:rPr lang="ru-RU" sz="2000" dirty="0"/>
            </a:br>
            <a:r>
              <a:rPr lang="ru-RU" sz="2000" dirty="0"/>
              <a:t>- обогащать и расширять словарный запас детей.</a:t>
            </a:r>
            <a:br>
              <a:rPr lang="ru-RU" sz="2000" dirty="0"/>
            </a:br>
            <a:r>
              <a:rPr lang="ru-RU" sz="2000" dirty="0"/>
              <a:t>- формировать умение выразительно читать стихи, инсценировать эпизоды сказок;</a:t>
            </a:r>
            <a:br>
              <a:rPr lang="ru-RU" sz="2000" dirty="0"/>
            </a:br>
            <a:r>
              <a:rPr lang="ru-RU" sz="2000" dirty="0"/>
              <a:t>- развивать артистические способности;</a:t>
            </a:r>
            <a:br>
              <a:rPr lang="ru-RU" sz="2000" dirty="0"/>
            </a:br>
            <a:r>
              <a:rPr lang="ru-RU" sz="2000" dirty="0"/>
              <a:t>- развивать у детей образное мышление, фантазию, творческие способности;</a:t>
            </a:r>
            <a:br>
              <a:rPr lang="ru-RU" sz="2000" dirty="0"/>
            </a:br>
            <a:r>
              <a:rPr lang="ru-RU" sz="2000" dirty="0"/>
              <a:t>- формировать навыки сотрудничества;</a:t>
            </a:r>
            <a:br>
              <a:rPr lang="ru-RU" sz="2000" dirty="0"/>
            </a:br>
            <a:r>
              <a:rPr lang="ru-RU" sz="2000" dirty="0"/>
              <a:t>- воспитывать чувства дружбы и коллективизма.</a:t>
            </a:r>
            <a:br>
              <a:rPr lang="ru-RU" sz="2000" dirty="0"/>
            </a:br>
            <a:r>
              <a:rPr lang="ru-RU" sz="2000" dirty="0"/>
              <a:t>- развивать коммуникабельность и умение общаться со взрослыми людьми в разных ситуациях;</a:t>
            </a:r>
            <a:br>
              <a:rPr lang="ru-RU" sz="2000" dirty="0"/>
            </a:br>
            <a:r>
              <a:rPr lang="ru-RU" sz="2000" dirty="0"/>
              <a:t>- побуждать детей обращаться к взрослым с вопросами, суждениями; к речевому общению между собой;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847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3338" cy="1657137"/>
          </a:xfrm>
        </p:spPr>
        <p:txBody>
          <a:bodyPr/>
          <a:lstStyle/>
          <a:p>
            <a:r>
              <a:rPr lang="ru-RU" dirty="0"/>
              <a:t>Родители:</a:t>
            </a:r>
          </a:p>
        </p:txBody>
      </p:sp>
      <p:pic>
        <p:nvPicPr>
          <p:cNvPr id="1026" name="Picture 2" descr="C:\Users\7_64\AppData\Local\Microsoft\Windows\Temporary Internet Files\Content.IE5\YGZ0GZQ3\MP9004227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290048" cy="296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124745"/>
            <a:ext cx="7772870" cy="37444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- создание в семье благоприятных условий для развития ребенка, с учетом опыта детей приобретенного в детском саду;</a:t>
            </a:r>
            <a:br>
              <a:rPr lang="ru-RU" dirty="0"/>
            </a:br>
            <a:r>
              <a:rPr lang="ru-RU" dirty="0"/>
              <a:t>- развитие совместного творчества родителей и детей;</a:t>
            </a:r>
            <a:br>
              <a:rPr lang="ru-RU" dirty="0"/>
            </a:br>
            <a:r>
              <a:rPr lang="ru-RU" dirty="0"/>
              <a:t>- развивать у родителей способность видеть в ребенке личность, уважать его мнение, обсуждать с ним предстоящую работу;</a:t>
            </a:r>
            <a:br>
              <a:rPr lang="ru-RU" dirty="0"/>
            </a:br>
            <a:r>
              <a:rPr lang="ru-RU" dirty="0"/>
              <a:t>- заинтересовать родителей жизнью группы, вызвать желание участвовать в ней.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90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534</TotalTime>
  <Words>306</Words>
  <Application>Microsoft Office PowerPoint</Application>
  <PresentationFormat>Экран (4:3)</PresentationFormat>
  <Paragraphs>60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ПРОЕКТНАЯ ДЕЯТЕЛЬНОСТЬ на тему: «НАРОДНАЯ СКАЗКА, КАК СРЕДСТВО РАЗВИТИЯ РЕЧИ ДОШКОЛЬНИКА»</vt:lpstr>
      <vt:lpstr>АВТОРЫ ПРОЕКТА: Петрова Екатерина Борисовна Султанахмедова Эсмира Рамазановна </vt:lpstr>
      <vt:lpstr>Задачи проекта: </vt:lpstr>
      <vt:lpstr>Тип проекта.</vt:lpstr>
      <vt:lpstr>Презентация PowerPoint</vt:lpstr>
      <vt:lpstr>Участники проекта: </vt:lpstr>
      <vt:lpstr>Цель проекта:</vt:lpstr>
      <vt:lpstr>Дети:</vt:lpstr>
      <vt:lpstr>Родители:</vt:lpstr>
      <vt:lpstr>Содержание проекта строится на принципах: </vt:lpstr>
      <vt:lpstr>Планируемый результат:</vt:lpstr>
      <vt:lpstr>ЭТАПЫ ПРОЕКТА</vt:lpstr>
      <vt:lpstr>Заключение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Customer</cp:lastModifiedBy>
  <cp:revision>52</cp:revision>
  <dcterms:created xsi:type="dcterms:W3CDTF">2014-12-10T17:17:25Z</dcterms:created>
  <dcterms:modified xsi:type="dcterms:W3CDTF">2015-01-26T19:45:56Z</dcterms:modified>
</cp:coreProperties>
</file>