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071678"/>
            <a:ext cx="6286544" cy="178595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рассказа по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« Весна »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endParaRPr lang="ru-RU" sz="6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71481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 развития ребенка- детский сад №9 «Радуга»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Горячий Ключ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357694"/>
            <a:ext cx="3857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 : Кулиш А. С.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МБДОУ ЦРР- детский сад № 9 г. Горячий Ключ</a:t>
            </a:r>
          </a:p>
          <a:p>
            <a:pPr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948690"/>
            <a:ext cx="87154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связной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у детей;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умения с помощью графической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аналогии понимать и рассказывать  по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детей правильному звукопроизношению;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умственной активности, сообразительности, наблюдательности, умения сравнивать, выделять существенные признаки;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психических процессов: мышления, внимания, воображения, памяти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5000660" cy="45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357422" y="5286388"/>
            <a:ext cx="4358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весна.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466093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485776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пригревает сильнее и становится тепло.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857232"/>
            <a:ext cx="4929222" cy="449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214414" y="5000636"/>
            <a:ext cx="7048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улице тает снег, и бегут ручьи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786215" cy="397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478632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Девочки и мальчики 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пускают кораблики по воде.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85794"/>
            <a:ext cx="3857652" cy="397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643446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деревьях распускаются первые почки и появляются первые цветы. Из жарких стран прилетают птицы.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714907" cy="40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8072494" cy="551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салю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35811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138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Составление рассказа по мнемотаблице  Тема « Весна 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Техно</cp:lastModifiedBy>
  <cp:revision>109</cp:revision>
  <dcterms:created xsi:type="dcterms:W3CDTF">2013-01-06T18:32:13Z</dcterms:created>
  <dcterms:modified xsi:type="dcterms:W3CDTF">2014-09-15T10:41:18Z</dcterms:modified>
</cp:coreProperties>
</file>