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441E-FF13-4807-B724-42A4F35675B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CB94-38FF-41AC-B65C-823B96588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484784"/>
            <a:ext cx="6400800" cy="420087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ПАЛЬЧИКОВЫЙ ТЕАТР ИЗ ФЕТРА СВОИМИ РУКАМИ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книжка-театр\O2ogxzSxNm4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F:\книжка-театр\1acrcBJocGU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F:\книжка-театр\VyQCSZ0bTsM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материал для сайта\Книжка три медведя\8dwAF-8EqaM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F:\материал для сайта\Книжка три медведя\cCr-A5JBtRE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F:\материал для сайта\Книжка три медведя\G8qkDmtn2nU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материал для сайта\Книжка три медведя\ii5Cc6UMbnQ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материал для сайта\Книжка три медведя\qRKtna1q3kA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280920" cy="6044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нижка-театр\S1d5JBe-cNI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книжка-театр\y1BYTVo_HBA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книжка-театр\oB0hkR7f_dw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книжка-театр\Tklycaxoub4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книжка-театр\y1BYTVo_HBA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книжка-театр\UneJXh3XD1w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книжка-театр\eQzMllaCxnI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книжка-театр\HlbVhFNYhoc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Екатерина</dc:creator>
  <cp:lastModifiedBy>Екатерина</cp:lastModifiedBy>
  <cp:revision>5</cp:revision>
  <dcterms:created xsi:type="dcterms:W3CDTF">2015-01-22T06:20:49Z</dcterms:created>
  <dcterms:modified xsi:type="dcterms:W3CDTF">2015-01-26T08:17:44Z</dcterms:modified>
</cp:coreProperties>
</file>