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21" autoAdjust="0"/>
  </p:normalViewPr>
  <p:slideViewPr>
    <p:cSldViewPr>
      <p:cViewPr varScale="1">
        <p:scale>
          <a:sx n="90" d="100"/>
          <a:sy n="90" d="100"/>
        </p:scale>
        <p:origin x="-594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ids.moy.su/_si/0/19816142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hyperlink" Target="http://kidsmoy.su/photo/risuem_palchikami/risovanie_ladoshkoj/osminozhki/4-0-6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detsad5.ucoz.ru/_pu/0/6797070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tsad5.ucoz.ru/_pu/0/23389168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detsad5.ucoz.ru/_pu/0/21376879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etsad5.ucoz.ru/_pu/0/49141602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hyperlink" Target="http://kids.moy.su/_si/0/4842989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280920" cy="419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763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http://kids.moy.su/_si/0/s19816142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4392488" cy="5184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Объект 7" descr="http://kidsmoy.su/_ph/4/1/470338759.jpg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60648"/>
            <a:ext cx="4320480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8872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989138"/>
            <a:ext cx="3384550" cy="36036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350" y="1124744"/>
            <a:ext cx="7326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ea typeface="+mj-ea"/>
                <a:cs typeface="+mj-cs"/>
              </a:rPr>
              <a:t>Цель программы:</a:t>
            </a:r>
            <a:r>
              <a:rPr lang="ru-RU" sz="32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ea typeface="+mj-ea"/>
                <a:cs typeface="+mj-cs"/>
              </a:rPr>
              <a:t/>
            </a:r>
            <a:br>
              <a:rPr lang="ru-RU" sz="32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ea typeface="+mj-ea"/>
                <a:cs typeface="+mj-cs"/>
              </a:rPr>
            </a:br>
            <a:r>
              <a:rPr lang="ru-RU" sz="32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bg1"/>
                </a:solidFill>
                <a:ea typeface="+mj-ea"/>
                <a:cs typeface="+mj-cs"/>
              </a:rPr>
              <a:t>    </a:t>
            </a:r>
            <a:r>
              <a:rPr lang="ru-RU" sz="32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bg1"/>
                </a:solidFill>
                <a:ea typeface="+mj-ea"/>
                <a:cs typeface="+mj-cs"/>
              </a:rPr>
              <a:t>Познакомить ребенка с нетрадиционными видами техники изображения рисунка на бумаге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46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089" y="-218630"/>
            <a:ext cx="4572000" cy="68788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:</a:t>
            </a:r>
            <a:endParaRPr lang="ru-RU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1.воспитательная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-прививать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интеллектуальную культуру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2.развивающая-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развитие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творческого мышления детей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3.обучающая</a:t>
            </a: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-научить ребенка создавать изображения, композиции при помощи ладошек и пальчиков, развивать фантазию, научить их мыслить системно с пониманием происходящих процессов, совершенствовать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умение проводить рефлексивный анализ творческих работ детьми и воспитателем, учить формулировать  на бумаге  и словесно выражать свои эмоции и ощущения.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6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7708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Виды и формы работы: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Программный материал проводится в четырех видах деятельности: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-совместная деятельность воспитателя с детьми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-совместная деятельность в режимных моментах(индивидуальная работа)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-самостоятельная деятельность детей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-совместная работа воспитателя, детей и родителей(различные выставки).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Данная программа по нестандартным формам направлена  на развитие художественно-эстетического развития детей, которая содержит 30 тем. Каждая тема рассчитана на 15-20 минут. Возраст детей 4-5 лет.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91470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5180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cs typeface="Aharoni" pitchFamily="2" charset="-79"/>
              </a:rPr>
              <a:t>Содержание программы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1.Улитка-рисование ладошкой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2.Петушки.Забор для петушка-рисование ладошкой, пальчиками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3.Стрекоза.Бабочка-рисование ладошками.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4.Тигренок-рисование пальчиками.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5.»У реки у речки»-рисование пальчиками, ладошкой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6.Интегрированное занятие «В гостях у солнышка»(развитие речи +рисование)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7.Интегрированное занятие «Дедушка Мороз» (рисование+ аппликация)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8.Ягоды-виноград-рисование пальчиками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6752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Ожидаемые результаты: </a:t>
            </a:r>
            <a:endParaRPr lang="ru-RU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Самостоятельно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при помощи ладошек и пальчиков создавать композиции. Содействовать развитию индивидуальных творческих наклонностей каждого ребенка</a:t>
            </a:r>
            <a:endParaRPr lang="ru-RU" sz="2400" dirty="0"/>
          </a:p>
        </p:txBody>
      </p:sp>
      <p:pic>
        <p:nvPicPr>
          <p:cNvPr id="3" name="Рисунок 2" descr="http://detsad5.ucoz.ru/_pu/0/s67970708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5005" y="2564904"/>
            <a:ext cx="2746381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detsad5.ucoz.ru/_pu/0/s21376879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79512" y="2526710"/>
            <a:ext cx="2984016" cy="4214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detsad5.ucoz.ru/_pu/0/s23389168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564904"/>
            <a:ext cx="3168351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22098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12976"/>
            <a:ext cx="2746648" cy="792088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Подарок Деду Морозу!</a:t>
            </a: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83868" y="872716"/>
            <a:ext cx="5832648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838110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/>
              <a:t>Наши работы</a:t>
            </a:r>
            <a:endParaRPr lang="ru-RU" sz="4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Рисуем ладошками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969" y="2674479"/>
            <a:ext cx="4332981" cy="3249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Рисуем пальчиками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4483989" y="2724923"/>
            <a:ext cx="4160463" cy="3120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673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5400" dirty="0" smtClean="0">
                <a:solidFill>
                  <a:srgbClr val="C00000"/>
                </a:solidFill>
              </a:rPr>
              <a:t>Наши работы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http://detsad5.ucoz.ru/_pu/0/s49141602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4104456" cy="5184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 descr="http://kids.moy.su/_si/0/s48429896.jpg">
            <a:hlinkClick r:id="rId4" tgtFrame="&quot;_blank&quot;" tooltip="&quot;Нажмите, для просмотра в полном размере...&quot;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412776"/>
            <a:ext cx="4320480" cy="5184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5720951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220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Слайд 1</vt:lpstr>
      <vt:lpstr> </vt:lpstr>
      <vt:lpstr>Слайд 3</vt:lpstr>
      <vt:lpstr>Слайд 4</vt:lpstr>
      <vt:lpstr>Слайд 5</vt:lpstr>
      <vt:lpstr>Слайд 6</vt:lpstr>
      <vt:lpstr>Подарок Деду Морозу!</vt:lpstr>
      <vt:lpstr>Наши работы</vt:lpstr>
      <vt:lpstr>                         Наши работы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15</cp:revision>
  <dcterms:created xsi:type="dcterms:W3CDTF">2011-12-22T07:37:47Z</dcterms:created>
  <dcterms:modified xsi:type="dcterms:W3CDTF">2012-02-02T20:17:37Z</dcterms:modified>
</cp:coreProperties>
</file>