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99" r:id="rId4"/>
    <p:sldId id="296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7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C4695-79DF-4DC8-9930-95CCCE0CD98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2CE85-27AF-4A15-A5A8-0CCE81952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B3D7F-8971-4ED6-9413-7FA658579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804BD-DE19-445D-899A-9D5473DA4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537325"/>
            <a:ext cx="2133600" cy="258763"/>
          </a:xfrm>
        </p:spPr>
        <p:txBody>
          <a:bodyPr/>
          <a:lstStyle>
            <a:lvl1pPr>
              <a:defRPr/>
            </a:lvl1pPr>
          </a:lstStyle>
          <a:p>
            <a:fld id="{F04D8C41-EC73-49B7-8A7D-950BB508B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33DF-72B8-4B4D-BC43-3A4D940296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D48B-3552-4F1B-A8C5-ADA47C168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78F2-045F-4A75-BD45-7EFF8F271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7A385-1F6D-4845-95EF-2E49714E4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DBDD1-D3EB-4855-91A6-871C4169C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F666-6DC6-4801-9E69-28EDB7715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97C7-5268-4909-AC75-A05DAE1B6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20868-A087-435A-A602-F6826DFB9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1039" name="Image" r:id="rId16" imgW="10006349" imgH="1269841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5FBCDD64-E3A1-4841-BB31-9B34F444A1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  <p:sndAc>
      <p:stSnd>
        <p:snd r:embed="rId15" name="chimes.wav"/>
      </p:stSnd>
    </p:sndAc>
  </p:transition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90;&#1100;&#1103;&#1085;&#1072;\Documents\5%20&#1075;&#1088;&#1091;&#1087;&#1087;&#1072;\&#1043;&#1080;&#1084;&#1085;%20&#1056;&#1086;&#1089;&#1089;&#1080;&#1080;%20-%20&#1043;&#1048;&#1052;&#1053;%20&#1056;&#1086;&#1089;&#1089;&#1080;&#1081;&#1089;&#1082;&#1086;&#1081;%20&#1060;&#1077;&#1076;&#1077;&#1088;&#1072;&#1094;&#1080;&#1080;!%20(mp3ostrov.co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90;&#1100;&#1103;&#1085;&#1072;\Documents\5%20&#1075;&#1088;&#1091;&#1087;&#1087;&#1072;\&#1043;&#1080;&#1084;&#1085;%20&#1052;&#1086;&#1089;&#1082;&#1074;&#1099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0"/>
            <a:ext cx="8258204" cy="3881446"/>
          </a:xfrm>
        </p:spPr>
        <p:txBody>
          <a:bodyPr/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–Россия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572132" y="5500702"/>
            <a:ext cx="3343268" cy="1357298"/>
          </a:xfrm>
        </p:spPr>
        <p:txBody>
          <a:bodyPr/>
          <a:lstStyle/>
          <a:p>
            <a:r>
              <a:rPr lang="ru-RU" dirty="0" smtClean="0"/>
              <a:t>Составила воспитатель ГБОУ Школа №1996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/о «Росток»</a:t>
            </a:r>
          </a:p>
          <a:p>
            <a:r>
              <a:rPr lang="ru-RU" dirty="0" err="1" smtClean="0"/>
              <a:t>Феденюк</a:t>
            </a:r>
            <a:r>
              <a:rPr lang="ru-RU" dirty="0" smtClean="0"/>
              <a:t> Т.А.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Гимн Российской Федерации</a:t>
            </a:r>
            <a:endParaRPr lang="ru-RU" sz="2800" dirty="0"/>
          </a:p>
        </p:txBody>
      </p:sp>
      <p:pic>
        <p:nvPicPr>
          <p:cNvPr id="23553" name="Picture 1" descr="http://www.gov.ru/main/img/blan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3554" name="Picture 2" descr="http://www.gov.ru/main/img/blan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3555" name="Picture 3" descr="http://www.gov.ru/main/img/blan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928670"/>
            <a:ext cx="4786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+mn-lt"/>
              </a:rPr>
              <a:t>Россия — священная наша держава,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Россия — любимая наша страна.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Могучая воля, великая слава —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Твоё достоянье на все времена!</a:t>
            </a:r>
          </a:p>
          <a:p>
            <a:pPr marL="354013"/>
            <a:r>
              <a:rPr lang="ru-RU" sz="1500" dirty="0" smtClean="0">
                <a:latin typeface="+mn-lt"/>
              </a:rPr>
              <a:t>Славься, Отечество наше свободное,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Братских народов союз вековой,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Предками данная мудрость народная!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Славься, страна! Мы гордимся тобой!</a:t>
            </a:r>
          </a:p>
          <a:p>
            <a:r>
              <a:rPr lang="ru-RU" sz="1500" dirty="0" smtClean="0">
                <a:latin typeface="+mn-lt"/>
              </a:rPr>
              <a:t>От южных морей до полярного края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Раскинулись наши леса и поля.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Одна ты на свете! Одна ты такая —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Хранимая Богом родная земля!</a:t>
            </a:r>
          </a:p>
          <a:p>
            <a:pPr marL="354013"/>
            <a:r>
              <a:rPr lang="ru-RU" sz="1500" dirty="0" smtClean="0">
                <a:latin typeface="+mn-lt"/>
              </a:rPr>
              <a:t>Славься, Отечество наше свободное,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Братских народов союз вековой,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Предками данная мудрость народная!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Славься, страна! Мы гордимся тобой!</a:t>
            </a:r>
          </a:p>
          <a:p>
            <a:r>
              <a:rPr lang="ru-RU" sz="1500" dirty="0" smtClean="0">
                <a:latin typeface="+mn-lt"/>
              </a:rPr>
              <a:t>Широкий простор для мечты и для жизни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Грядущие нам открывают года.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Нам силу даёт наша верность Отчизне.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Так было, так есть и так будет всегда!</a:t>
            </a:r>
          </a:p>
          <a:p>
            <a:pPr marL="354013"/>
            <a:r>
              <a:rPr lang="ru-RU" sz="1500" dirty="0" smtClean="0">
                <a:latin typeface="+mn-lt"/>
              </a:rPr>
              <a:t>Славься, Отечество наше свободное,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Братских народов союз вековой,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Предками данная мудрость народная! 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Славься, страна! Мы гордимся тобой!</a:t>
            </a:r>
            <a:endParaRPr lang="ru-RU" sz="1500" dirty="0">
              <a:latin typeface="+mn-lt"/>
            </a:endParaRPr>
          </a:p>
        </p:txBody>
      </p:sp>
      <p:pic>
        <p:nvPicPr>
          <p:cNvPr id="11" name="Гимн России - ГИМН Российской Федерации!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8553448" y="626744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Президент Российской Федерации</a:t>
            </a:r>
            <a:br>
              <a:rPr lang="ru-RU" sz="2800" b="1" dirty="0" smtClean="0"/>
            </a:br>
            <a:r>
              <a:rPr lang="ru-RU" sz="2800" b="1" dirty="0" smtClean="0"/>
              <a:t>Владимир Владимирович Путин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23553" name="Picture 1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3554" name="Picture 2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3555" name="Picture 3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4578" name="Picture 2" descr="C:\Users\Татьяна\Pictures\14b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01984"/>
            <a:ext cx="7238994" cy="52461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23553" name="Picture 1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3554" name="Picture 2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3555" name="Picture 3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5602" name="Picture 2" descr="C:\Users\Татьяна\Pictures\4bf475ff0bbf874d919a84c225d479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642918"/>
            <a:ext cx="5827496" cy="576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000108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23553" name="Picture 1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3554" name="Picture 2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23555" name="Picture 3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1000108"/>
            <a:ext cx="80010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+mn-lt"/>
              </a:rPr>
              <a:t>Статья 17</a:t>
            </a:r>
          </a:p>
          <a:p>
            <a:r>
              <a:rPr lang="ru-RU" sz="2000" b="1" dirty="0" smtClean="0">
                <a:latin typeface="+mn-lt"/>
              </a:rPr>
              <a:t>В Российской Федерации признаются и гарантируются права и свободы человека и гражданина согласно общепризнанным принципам и нормам международного права и в соответствии с настоящей Конституцией. </a:t>
            </a:r>
          </a:p>
          <a:p>
            <a:r>
              <a:rPr lang="ru-RU" sz="2000" b="1" u="sng" dirty="0" smtClean="0">
                <a:latin typeface="+mn-lt"/>
              </a:rPr>
              <a:t>Статья 19</a:t>
            </a:r>
          </a:p>
          <a:p>
            <a:r>
              <a:rPr lang="ru-RU" sz="2000" b="1" dirty="0" smtClean="0">
                <a:latin typeface="+mn-lt"/>
              </a:rPr>
              <a:t>1. Все равны перед законом и судом.</a:t>
            </a:r>
          </a:p>
          <a:p>
            <a:r>
              <a:rPr lang="ru-RU" sz="2000" b="1" u="sng" dirty="0" smtClean="0">
                <a:latin typeface="+mn-lt"/>
              </a:rPr>
              <a:t>Статья 20</a:t>
            </a:r>
          </a:p>
          <a:p>
            <a:r>
              <a:rPr lang="ru-RU" sz="2000" b="1" dirty="0" smtClean="0">
                <a:latin typeface="+mn-lt"/>
              </a:rPr>
              <a:t>1. Каждый имеет право на жизнь.</a:t>
            </a:r>
          </a:p>
          <a:p>
            <a:r>
              <a:rPr lang="ru-RU" sz="2000" b="1" u="sng" dirty="0" smtClean="0">
                <a:latin typeface="+mn-lt"/>
              </a:rPr>
              <a:t>Статья 21</a:t>
            </a:r>
          </a:p>
          <a:p>
            <a:r>
              <a:rPr lang="ru-RU" sz="2000" b="1" dirty="0" smtClean="0">
                <a:latin typeface="+mn-lt"/>
              </a:rPr>
              <a:t>1. Достоинство личности охраняется государством. Ничто не может быть основанием для его умаления.</a:t>
            </a:r>
          </a:p>
          <a:p>
            <a:r>
              <a:rPr lang="ru-RU" sz="2000" b="1" u="sng" dirty="0" smtClean="0">
                <a:latin typeface="+mn-lt"/>
              </a:rPr>
              <a:t>Статья 22</a:t>
            </a:r>
          </a:p>
          <a:p>
            <a:r>
              <a:rPr lang="ru-RU" sz="2000" b="1" dirty="0" smtClean="0">
                <a:latin typeface="+mn-lt"/>
              </a:rPr>
              <a:t>1. Каждый имеет право на свободу и личную неприкосновенность.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63562"/>
          </a:xfrm>
        </p:spPr>
        <p:txBody>
          <a:bodyPr/>
          <a:lstStyle/>
          <a:p>
            <a:pPr algn="ctr"/>
            <a:r>
              <a:rPr lang="ru-RU" sz="2800" b="1" dirty="0" smtClean="0"/>
              <a:t>Конституция Российской Федерации</a:t>
            </a:r>
            <a:endParaRPr lang="ru-RU" sz="28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gray">
          <a:xfrm>
            <a:off x="500034" y="2997200"/>
            <a:ext cx="8143932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Российская Федерация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6325"/>
            <a:ext cx="8715436" cy="524827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 marL="0" indent="342900" algn="just">
              <a:spcBef>
                <a:spcPts val="0"/>
              </a:spcBef>
            </a:pPr>
            <a:endParaRPr lang="ru-RU" sz="1800" b="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C:\Users\Татьяна\Pictures\map_of_russia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8365508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имн Моск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Столица Российской Федерации – </a:t>
            </a:r>
            <a:br>
              <a:rPr lang="ru-RU" sz="2800" b="1" dirty="0" smtClean="0"/>
            </a:br>
            <a:r>
              <a:rPr lang="ru-RU" sz="2800" b="1" dirty="0" smtClean="0"/>
              <a:t>город Москва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6325"/>
            <a:ext cx="8715436" cy="524827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 marL="0" indent="342900" algn="just">
              <a:spcBef>
                <a:spcPts val="0"/>
              </a:spcBef>
            </a:pPr>
            <a:endParaRPr lang="ru-RU" sz="1800" b="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Татьяна\Pictures\novii_gog_2012_goryachie_tur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071546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Флаг Российской Федерации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6325"/>
            <a:ext cx="8715436" cy="524827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 marL="0" indent="342900" algn="just">
              <a:spcBef>
                <a:spcPts val="0"/>
              </a:spcBef>
            </a:pPr>
            <a:endParaRPr lang="ru-RU" sz="1800" b="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500174"/>
          <a:ext cx="6286543" cy="4429155"/>
        </p:xfrm>
        <a:graphic>
          <a:graphicData uri="http://schemas.openxmlformats.org/drawingml/2006/table">
            <a:tbl>
              <a:tblPr/>
              <a:tblGrid>
                <a:gridCol w="6286543"/>
              </a:tblGrid>
              <a:tr h="1476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6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476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Флаг Российской Федерации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5143536" cy="571504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200" dirty="0" smtClean="0"/>
              <a:t>Сначала красный цвет на флаге означал </a:t>
            </a:r>
            <a:r>
              <a:rPr lang="ru-RU" sz="2200" dirty="0" err="1" smtClean="0"/>
              <a:t>державность</a:t>
            </a:r>
            <a:r>
              <a:rPr lang="ru-RU" sz="2200" dirty="0" smtClean="0"/>
              <a:t>, синий – цвет Богоматери, под покровительством которой находилась Россия, белый – цвет свободы и независимости.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200" dirty="0" smtClean="0"/>
              <a:t>Сейчас принято считать, что белый цвет на флаге России означает мир, чистоту, непорочность, совершенство; синий - цвет веры и верности, постоянства; красный цвет символизирует энергию, силу, кровь, пролитую за Отечество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29256" y="2571744"/>
          <a:ext cx="3571900" cy="2214579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738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Герб Российской Федерации</a:t>
            </a:r>
            <a:endParaRPr lang="ru-RU" sz="2800" dirty="0"/>
          </a:p>
        </p:txBody>
      </p:sp>
      <p:pic>
        <p:nvPicPr>
          <p:cNvPr id="18434" name="Picture 2" descr="C:\Users\Татьяна\Pictures\russia_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13" y="1098000"/>
            <a:ext cx="4552362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Герб Российской Федерации</a:t>
            </a:r>
            <a:endParaRPr lang="ru-RU" sz="2800" dirty="0"/>
          </a:p>
        </p:txBody>
      </p:sp>
      <p:pic>
        <p:nvPicPr>
          <p:cNvPr id="18434" name="Picture 2" descr="C:\Users\Татьяна\Pictures\russia_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85926"/>
            <a:ext cx="2480665" cy="29425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214422"/>
            <a:ext cx="6000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+mn-lt"/>
              </a:rPr>
              <a:t>Согласно Положению о гербе, он представляет собой "изображение золотого двуглавого орла, помещенного на красном геральдическом щите; над орлом - три исторические короны Петра Великого (над головами - две малые и над ними - одна большего размера); в лапах орла - скипетр и держава; на груди орла на красном щите - всадник, поражающий копьем дракона".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Герб Российской Федерации</a:t>
            </a:r>
            <a:endParaRPr lang="ru-RU" sz="2800" dirty="0"/>
          </a:p>
        </p:txBody>
      </p:sp>
      <p:pic>
        <p:nvPicPr>
          <p:cNvPr id="18434" name="Picture 2" descr="C:\Users\Татьяна\Pictures\russia_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85926"/>
            <a:ext cx="2480665" cy="2942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61436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n-lt"/>
              </a:rPr>
              <a:t>Головы орла смотрят на запад и на восток (наша страна находится и в Европе, и в Азии). Над головами орла изображены три короны, ныне символизирующие суверенитет как всей Российской Федерации, так и ее частей, субъектов Федерации; в лапах — скипетр и держава, олицетворяющие государственную власть и единое государство; на груди — изображение всадника, поражающего копьем дракона. Это один из древних символов борьбы добра со злом, света с тьмой, защиты Отечества.</a:t>
            </a:r>
          </a:p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Гимн Российской Федерации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214422"/>
          <a:ext cx="8072494" cy="5122824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679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959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УТВЕРЖДЕН</a:t>
                      </a:r>
                      <a:br>
                        <a:rPr lang="ru-RU" sz="3600" b="1" dirty="0"/>
                      </a:br>
                      <a:r>
                        <a:rPr lang="ru-RU" sz="3600" b="1" dirty="0"/>
                        <a:t>Указом Президента</a:t>
                      </a:r>
                      <a:br>
                        <a:rPr lang="ru-RU" sz="3600" b="1" dirty="0"/>
                      </a:br>
                      <a:r>
                        <a:rPr lang="ru-RU" sz="3600" b="1" dirty="0"/>
                        <a:t>Российской Федерации</a:t>
                      </a:r>
                      <a:br>
                        <a:rPr lang="ru-RU" sz="3600" b="1" dirty="0"/>
                      </a:br>
                      <a:r>
                        <a:rPr lang="ru-RU" sz="3600" b="1" dirty="0"/>
                        <a:t>от 30 декабря 2000 года</a:t>
                      </a:r>
                      <a:br>
                        <a:rPr lang="ru-RU" sz="3600" b="1" dirty="0"/>
                      </a:br>
                      <a:r>
                        <a:rPr lang="ru-RU" sz="3600" b="1" dirty="0"/>
                        <a:t>N</a:t>
                      </a:r>
                      <a:r>
                        <a:rPr lang="ru-RU" sz="3600" b="1" u="sng" baseline="30000" dirty="0"/>
                        <a:t>0</a:t>
                      </a:r>
                      <a:r>
                        <a:rPr lang="ru-RU" sz="3600" b="1" dirty="0"/>
                        <a:t> 2110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973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Слова написал Сергей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Михалков</a:t>
                      </a:r>
                    </a:p>
                    <a:p>
                      <a:pPr algn="ctr"/>
                      <a:r>
                        <a:rPr lang="ru-RU" b="1" dirty="0" smtClean="0"/>
                        <a:t>Музыку написал Александр Александров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6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76</Template>
  <TotalTime>317</TotalTime>
  <Words>296</Words>
  <Application>Microsoft Office PowerPoint</Application>
  <PresentationFormat>Экран (4:3)</PresentationFormat>
  <Paragraphs>48</Paragraphs>
  <Slides>14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76</vt:lpstr>
      <vt:lpstr>Image</vt:lpstr>
      <vt:lpstr>Наша страна –Россия</vt:lpstr>
      <vt:lpstr>Российская Федерация</vt:lpstr>
      <vt:lpstr>Столица Российской Федерации –  город Москва</vt:lpstr>
      <vt:lpstr>Флаг Российской Федерации</vt:lpstr>
      <vt:lpstr>Флаг Российской Федерации</vt:lpstr>
      <vt:lpstr>Герб Российской Федерации</vt:lpstr>
      <vt:lpstr>Герб Российской Федерации</vt:lpstr>
      <vt:lpstr>Герб Российской Федерации</vt:lpstr>
      <vt:lpstr>Гимн Российской Федерации</vt:lpstr>
      <vt:lpstr>Гимн Российской Федерации</vt:lpstr>
      <vt:lpstr>Президент Российской Федерации Владимир Владимирович Путин</vt:lpstr>
      <vt:lpstr>Слайд 12</vt:lpstr>
      <vt:lpstr>Конституция Российской Федерации</vt:lpstr>
      <vt:lpstr>Слайд 14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Татьяна</cp:lastModifiedBy>
  <cp:revision>40</cp:revision>
  <dcterms:created xsi:type="dcterms:W3CDTF">2013-02-15T12:23:47Z</dcterms:created>
  <dcterms:modified xsi:type="dcterms:W3CDTF">2014-12-16T17:42:28Z</dcterms:modified>
</cp:coreProperties>
</file>