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52EB-0BAC-4701-ABFF-A40A8CB8771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9DB8-A05C-44EF-AF71-32995DD0A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день:вторник. НОД. Изобразительная деятельность. Рисование «Платье для куклы»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Мамочка\Картинки\IMG_7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3" y="1628800"/>
            <a:ext cx="2976235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Мамочка\Картинки\IMG_7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54" y="1628800"/>
            <a:ext cx="297623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D:\Мамочка\Картинки\IMG_7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880320" cy="2160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0433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день: вторник. Двигательная деятельность. Бассейн «День воды»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Мамочка\13CG2IqD2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110940" cy="2093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Мамочка\mH8b70Itc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59095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Мамочка\xaQ-3Jqjiw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50157"/>
            <a:ext cx="3168352" cy="2160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02499" y="4509120"/>
            <a:ext cx="2090192" cy="2036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182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3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день:среда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. </a:t>
            </a:r>
            <a:b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</a:b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Образовательная деятельность в ходе режимных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моментов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Беседа на тему «Сувенирные куклы»</a:t>
            </a:r>
            <a:endParaRPr lang="ru-RU" dirty="0"/>
          </a:p>
        </p:txBody>
      </p:sp>
      <p:pic>
        <p:nvPicPr>
          <p:cNvPr id="2052" name="Picture 4" descr="C:\Users\0\Desktop\ВИКА\Масленица\S6300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3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0\Desktop\ВИКА\Масленица\S6300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63" y="2542429"/>
            <a:ext cx="3582359" cy="268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0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 день: среда. НОД. Познание ФЭМП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Игровое упражнение « Которая по счету»</a:t>
            </a:r>
            <a:endParaRPr lang="ru-RU" dirty="0"/>
          </a:p>
        </p:txBody>
      </p:sp>
      <p:pic>
        <p:nvPicPr>
          <p:cNvPr id="4098" name="Picture 2" descr="C:\Users\0\Desktop\ВИКА\Масленица\S6300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\Desktop\Театрализованная деятельность 2014\IMG_7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232248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87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 день:среда. Прогулка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ru-RU" dirty="0" smtClean="0"/>
              <a:t>Хороводная игра «Каравай-каравай»</a:t>
            </a:r>
            <a:endParaRPr lang="ru-RU" dirty="0"/>
          </a:p>
        </p:txBody>
      </p:sp>
      <p:pic>
        <p:nvPicPr>
          <p:cNvPr id="2050" name="Picture 2" descr="C:\Users\0\Desktop\ВИКА\Масленица\S6300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14" y="2060848"/>
            <a:ext cx="288031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0\Desktop\ВИКА\Масленица\S6300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03" y="2024844"/>
            <a:ext cx="2976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:\Мамочка\tNxH00drb7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73821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60947" y="4381486"/>
            <a:ext cx="18356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64288" y="4036504"/>
            <a:ext cx="1757091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579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 день:среда. 2 половина дня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Бодрящая гимнастика «Лесная колдунья»</a:t>
            </a:r>
            <a:endParaRPr lang="ru-RU" dirty="0"/>
          </a:p>
        </p:txBody>
      </p:sp>
      <p:pic>
        <p:nvPicPr>
          <p:cNvPr id="2050" name="Picture 2" descr="D:\Мамочка\OGKcph3zRv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0655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Мамочка\2SP76sF5x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65" y="2178697"/>
            <a:ext cx="2976263" cy="2232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0\Desktop\ВИКА\Масленица\S6300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5"/>
            <a:ext cx="2808312" cy="21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83568" y="4622384"/>
            <a:ext cx="1442120" cy="111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516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 день:среда. 2 половина дня. Свободная самостоятельная деятельность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Конструирование из различных материалов</a:t>
            </a:r>
            <a:endParaRPr lang="ru-RU" dirty="0"/>
          </a:p>
        </p:txBody>
      </p:sp>
      <p:pic>
        <p:nvPicPr>
          <p:cNvPr id="4099" name="Picture 3" descr="C:\Users\0\Desktop\ВИКА\Масленица\S630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56" y="4581128"/>
            <a:ext cx="2653399" cy="199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0\Desktop\ВИКА\Масленица\S630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8417"/>
            <a:ext cx="2651273" cy="1988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0\Desktop\S630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38417"/>
            <a:ext cx="2658005" cy="199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3396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день: четверг. Образовательная деятельность в ходе режимных моментов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 драматизация «Маша и медведь»</a:t>
            </a:r>
            <a:endParaRPr lang="ru-RU" dirty="0"/>
          </a:p>
        </p:txBody>
      </p:sp>
      <p:pic>
        <p:nvPicPr>
          <p:cNvPr id="1026" name="Picture 2" descr="D:\Мамочка\Картинки\IMG_7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69" y="2134419"/>
            <a:ext cx="2947440" cy="221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Мамочка\Картинки\IMG_7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59" y="4562832"/>
            <a:ext cx="2904230" cy="2178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Мамочка\S6300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7024"/>
            <a:ext cx="2833919" cy="212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11560" y="4869160"/>
            <a:ext cx="18356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540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2 день:вторник. НОД. Изобразительная деятельность. Рисование «Платье для куклы»</vt:lpstr>
      <vt:lpstr>2 день: вторник. Двигательная деятельность. Бассейн «День воды»</vt:lpstr>
      <vt:lpstr>3 день:среда.  Образовательная деятельность в ходе режимных моментов</vt:lpstr>
      <vt:lpstr>3 день: среда. НОД. Познание ФЭМП</vt:lpstr>
      <vt:lpstr>3 день:среда. Прогулка</vt:lpstr>
      <vt:lpstr>3 день:среда. 2 половина дня</vt:lpstr>
      <vt:lpstr>3 день:среда. 2 половина дня. Свободная самостоятельная деятельность</vt:lpstr>
      <vt:lpstr>4 день: четверг. Образовательная деятельность в ходе режимных моментов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день:вторник. НОД. Изобразительная деятельность. Рисование «Платье для куклы»</dc:title>
  <dc:creator>Admin</dc:creator>
  <cp:lastModifiedBy>Admin</cp:lastModifiedBy>
  <cp:revision>3</cp:revision>
  <dcterms:created xsi:type="dcterms:W3CDTF">2015-01-25T13:29:31Z</dcterms:created>
  <dcterms:modified xsi:type="dcterms:W3CDTF">2015-01-25T13:49:54Z</dcterms:modified>
</cp:coreProperties>
</file>