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F099-94FC-4AD1-80EE-9F60D95ACB1E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B53-972E-4A64-9E18-4EE90D8F3D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F099-94FC-4AD1-80EE-9F60D95ACB1E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B53-972E-4A64-9E18-4EE90D8F3D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F099-94FC-4AD1-80EE-9F60D95ACB1E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B53-972E-4A64-9E18-4EE90D8F3D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F099-94FC-4AD1-80EE-9F60D95ACB1E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B53-972E-4A64-9E18-4EE90D8F3D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F099-94FC-4AD1-80EE-9F60D95ACB1E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B53-972E-4A64-9E18-4EE90D8F3D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F099-94FC-4AD1-80EE-9F60D95ACB1E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B53-972E-4A64-9E18-4EE90D8F3D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F099-94FC-4AD1-80EE-9F60D95ACB1E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B53-972E-4A64-9E18-4EE90D8F3D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F099-94FC-4AD1-80EE-9F60D95ACB1E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B53-972E-4A64-9E18-4EE90D8F3D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F099-94FC-4AD1-80EE-9F60D95ACB1E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B53-972E-4A64-9E18-4EE90D8F3D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F099-94FC-4AD1-80EE-9F60D95ACB1E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B53-972E-4A64-9E18-4EE90D8F3D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F099-94FC-4AD1-80EE-9F60D95ACB1E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B53-972E-4A64-9E18-4EE90D8F3D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CF099-94FC-4AD1-80EE-9F60D95ACB1E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D8B53-972E-4A64-9E18-4EE90D8F3D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0\Desktop\КуклыВАЖНО\222779,xcitefun-doll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56992"/>
            <a:ext cx="2088232" cy="311140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0\Desktop\КуклыВАЖНО\DSC_0276_s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545" y="165983"/>
            <a:ext cx="1679902" cy="250109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0\Desktop\КуклыВАЖНО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589"/>
            <a:ext cx="1828842" cy="2744978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Реализация системно-деятельностного подхода с детьми среднего дошкольного возраста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53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Тема: </a:t>
            </a:r>
            <a:r>
              <a:rPr lang="en-US" sz="53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“</a:t>
            </a:r>
            <a:r>
              <a:rPr lang="ru-RU" sz="53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История кукол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”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5661248"/>
            <a:ext cx="2987824" cy="1196752"/>
          </a:xfrm>
        </p:spPr>
        <p:txBody>
          <a:bodyPr>
            <a:normAutofit/>
          </a:bodyPr>
          <a:lstStyle/>
          <a:p>
            <a:pPr algn="l"/>
            <a:r>
              <a:rPr lang="ru-RU" sz="1100" dirty="0" smtClean="0">
                <a:solidFill>
                  <a:schemeClr val="tx1"/>
                </a:solidFill>
              </a:rPr>
              <a:t>ГБДОУ№36 </a:t>
            </a:r>
          </a:p>
          <a:p>
            <a:pPr algn="l"/>
            <a:r>
              <a:rPr lang="ru-RU" sz="1100" dirty="0" smtClean="0">
                <a:solidFill>
                  <a:schemeClr val="tx1"/>
                </a:solidFill>
              </a:rPr>
              <a:t>Пушкинского района Санкт-Петербурга</a:t>
            </a:r>
          </a:p>
          <a:p>
            <a:pPr algn="l"/>
            <a:r>
              <a:rPr lang="ru-RU" sz="1100" dirty="0" smtClean="0">
                <a:solidFill>
                  <a:schemeClr val="tx1"/>
                </a:solidFill>
              </a:rPr>
              <a:t>Разработали:</a:t>
            </a:r>
          </a:p>
          <a:p>
            <a:pPr algn="l"/>
            <a:r>
              <a:rPr lang="ru-RU" sz="1100" dirty="0" smtClean="0">
                <a:solidFill>
                  <a:schemeClr val="tx1"/>
                </a:solidFill>
              </a:rPr>
              <a:t>Остроуомва М.В-воспитатель</a:t>
            </a:r>
          </a:p>
          <a:p>
            <a:pPr algn="l"/>
            <a:r>
              <a:rPr lang="ru-RU" sz="1100" dirty="0" smtClean="0">
                <a:solidFill>
                  <a:schemeClr val="tx1"/>
                </a:solidFill>
              </a:rPr>
              <a:t>Захарова Л.П-воспитатель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0\Desktop\КуклыВАЖНО\3127841648_1_4_5zEAL6M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545" y="3671490"/>
            <a:ext cx="2038511" cy="305776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588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Times New Roman" pitchFamily="18" charset="0"/>
              </a:rPr>
              <a:t>2 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Times New Roman" pitchFamily="18" charset="0"/>
              </a:rPr>
              <a:t>день:вторник</a:t>
            </a: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Times New Roman" pitchFamily="18" charset="0"/>
              </a:rPr>
              <a:t>. Образовательная деятельность в ходе режимных моментов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Times New Roman" pitchFamily="18" charset="0"/>
              </a:rPr>
              <a:t>.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Рассматривание иллюстраций в русских народных сказках</a:t>
            </a:r>
            <a:endParaRPr lang="ru-RU" dirty="0"/>
          </a:p>
        </p:txBody>
      </p:sp>
      <p:pic>
        <p:nvPicPr>
          <p:cNvPr id="1026" name="Picture 2" descr="D:\Мамочка\S63006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24894"/>
            <a:ext cx="3703985" cy="2777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D:\Мамочка\S63006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24894"/>
            <a:ext cx="3703984" cy="2777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67149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004" y="188640"/>
            <a:ext cx="8373616" cy="1143000"/>
          </a:xfrm>
        </p:spPr>
        <p:txBody>
          <a:bodyPr/>
          <a:lstStyle/>
          <a:p>
            <a:pPr algn="l"/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Цель: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550" y="1124744"/>
            <a:ext cx="7992888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Пробудить интерес к истории возникновения кукол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2004" y="19888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Задачи: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33089" y="3169568"/>
            <a:ext cx="8352928" cy="2808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Познакомить детей с куклами, привлекая внимание к истории народной куклы</a:t>
            </a:r>
          </a:p>
          <a:p>
            <a:r>
              <a:rPr lang="ru-RU" dirty="0" smtClean="0"/>
              <a:t>Изучить виды кукол</a:t>
            </a:r>
          </a:p>
          <a:p>
            <a:r>
              <a:rPr lang="ru-RU" dirty="0" smtClean="0"/>
              <a:t>Изучить технологию изготовления народной куклы</a:t>
            </a:r>
          </a:p>
          <a:p>
            <a:r>
              <a:rPr lang="ru-RU" dirty="0" smtClean="0"/>
              <a:t>Воспитывать интерес к возникновению куклы</a:t>
            </a:r>
          </a:p>
        </p:txBody>
      </p:sp>
    </p:spTree>
    <p:extLst>
      <p:ext uri="{BB962C8B-B14F-4D97-AF65-F5344CB8AC3E}">
        <p14:creationId xmlns:p14="http://schemas.microsoft.com/office/powerpoint/2010/main" xmlns="" val="204113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3951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“</a:t>
            </a:r>
            <a:r>
              <a:rPr lang="ru-RU" dirty="0" smtClean="0">
                <a:latin typeface="+mj-lt"/>
              </a:rPr>
              <a:t>Кукла-подобие человека, животного, сделанная из какого-нибудь материала, для забавы детей или театральных</a:t>
            </a:r>
            <a:r>
              <a:rPr lang="en-US" dirty="0" smtClean="0">
                <a:latin typeface="+mj-lt"/>
              </a:rPr>
              <a:t>”</a:t>
            </a:r>
            <a:r>
              <a:rPr lang="ru-RU" dirty="0" smtClean="0">
                <a:latin typeface="+mj-lt"/>
              </a:rPr>
              <a:t> представлений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(Словарь Д.Н.Ушакова) </a:t>
            </a:r>
            <a:endParaRPr lang="ru-RU" dirty="0">
              <a:latin typeface="+mj-lt"/>
            </a:endParaRPr>
          </a:p>
        </p:txBody>
      </p:sp>
      <p:pic>
        <p:nvPicPr>
          <p:cNvPr id="2050" name="Picture 2" descr="C:\Users\0\Desktop\КуклыВАЖНО\7006478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00560"/>
            <a:ext cx="2520280" cy="22402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0\Desktop\КуклыВАЖНО\c6b906365-kukly-igrushki-kukly-v-russkih-kostyumah-n47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5079" y="3717032"/>
            <a:ext cx="1814967" cy="242170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0\Desktop\КуклыВАЖНО\2c615434749-kukly-igrushki-zhelannitsa-s-pridanym-kukla-n29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955" y="3930226"/>
            <a:ext cx="2378893" cy="22805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629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Times New Roman" pitchFamily="18" charset="0"/>
              </a:rPr>
              <a:t>Проблема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+mj-lt"/>
                <a:cs typeface="Times New Roman" pitchFamily="18" charset="0"/>
              </a:rPr>
              <a:t>Дети находят в группе волшебную коробочку. В: Что же может в ней быть? (ответы детей)</a:t>
            </a:r>
          </a:p>
          <a:p>
            <a:pPr marL="0" indent="0">
              <a:buNone/>
            </a:pPr>
            <a:r>
              <a:rPr lang="ru-RU" sz="2000" dirty="0" smtClean="0">
                <a:latin typeface="+mj-lt"/>
                <a:cs typeface="Times New Roman" pitchFamily="18" charset="0"/>
              </a:rPr>
              <a:t>Дети достают из коробочки самодельную куклу. </a:t>
            </a:r>
          </a:p>
          <a:p>
            <a:pPr marL="0" indent="0">
              <a:buNone/>
            </a:pPr>
            <a:r>
              <a:rPr lang="ru-RU" sz="2000" dirty="0" smtClean="0">
                <a:latin typeface="+mj-lt"/>
                <a:cs typeface="Times New Roman" pitchFamily="18" charset="0"/>
              </a:rPr>
              <a:t>Д: Почему кукла такая необычная, без лица, сделана из ткани?  </a:t>
            </a:r>
          </a:p>
          <a:p>
            <a:pPr marL="0" indent="0">
              <a:buNone/>
            </a:pPr>
            <a:r>
              <a:rPr lang="ru-RU" sz="2000" dirty="0" smtClean="0">
                <a:latin typeface="+mj-lt"/>
                <a:cs typeface="Times New Roman" pitchFamily="18" charset="0"/>
              </a:rPr>
              <a:t>В: Давайте узнаем как появилась эта кукла? Хотите поехать в музей «Дом куклы»?</a:t>
            </a:r>
          </a:p>
          <a:p>
            <a:endParaRPr lang="ru-RU" dirty="0"/>
          </a:p>
        </p:txBody>
      </p:sp>
      <p:pic>
        <p:nvPicPr>
          <p:cNvPr id="2050" name="Picture 2" descr="D:\Мамочка\S63006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29000"/>
            <a:ext cx="4194176" cy="3145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98176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Взаимодействие с родителями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051" name="Picture 3" descr="C:\Users\0\Desktop\Экскурсия\S63002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268760"/>
            <a:ext cx="3024336" cy="2268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C:\Users\0\Desktop\Экскурсия\S63003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93096"/>
            <a:ext cx="3096344" cy="2322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C:\Users\0\Desktop\Экскурсия\S630037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906" y="1268760"/>
            <a:ext cx="2976331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6" name="Picture 8" descr="C:\Users\0\Desktop\Экскурсия\S63003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5" y="4293096"/>
            <a:ext cx="3096344" cy="2322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51520" y="33028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Экскурсия в « Дом куклы»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28488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 день: понедельник. НОД. </a:t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Познание. Беседа на тему «Русские тряпичные куклы»</a:t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ru-RU" sz="32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01283" y="4792521"/>
            <a:ext cx="1874168" cy="1244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164288" y="4570380"/>
            <a:ext cx="1835696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769567" y="1412776"/>
            <a:ext cx="1835696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Picture 2" descr="D:\Мамочка\4г\2(617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83" y="2564904"/>
            <a:ext cx="3312368" cy="2406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амочка\4г\3(59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64904"/>
            <a:ext cx="3505572" cy="2389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958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 день:понедельник. НОД. Изобразительная деятельность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Лепка «Угощение для кукол»</a:t>
            </a:r>
            <a:endParaRPr lang="ru-RU" dirty="0"/>
          </a:p>
        </p:txBody>
      </p:sp>
      <p:pic>
        <p:nvPicPr>
          <p:cNvPr id="5122" name="Picture 2" descr="D:\Мамочка\ДЕТСАД1\S63005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22326"/>
            <a:ext cx="2817168" cy="2112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 descr="D:\Мамочка\S63005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24236"/>
            <a:ext cx="2817167" cy="2112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C:\Users\0\Desktop\ВИКА\Масленица\S63004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0312" y="4701612"/>
            <a:ext cx="2658005" cy="1993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69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 день: понедельник. 2-я половина дня. НОД. Двигательная деятельность. Физическое развитие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Подвижная игра «Море волнуется»</a:t>
            </a:r>
            <a:endParaRPr lang="ru-RU" dirty="0"/>
          </a:p>
        </p:txBody>
      </p:sp>
      <p:pic>
        <p:nvPicPr>
          <p:cNvPr id="3074" name="Picture 2" descr="D:\Мамочка\zLi_JiNkC-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98166"/>
            <a:ext cx="2856543" cy="214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D:\Мамочка\KGfITxmEX1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9494" y="2164491"/>
            <a:ext cx="2673694" cy="2005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C:\Users\0\Desktop\ВИКА\Масленица\S63004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76636"/>
            <a:ext cx="2682901" cy="2012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755576" y="4869160"/>
            <a:ext cx="1944216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139952" y="1765854"/>
            <a:ext cx="1368152" cy="1231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368413" y="4498166"/>
            <a:ext cx="1775587" cy="1235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55006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 день:понедельник. 2 половина дня. Свободная самостоятельная деятельность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ru-RU" dirty="0" smtClean="0"/>
              <a:t>Сюжетно-ролевая игры</a:t>
            </a:r>
            <a:endParaRPr lang="ru-RU" dirty="0"/>
          </a:p>
        </p:txBody>
      </p:sp>
      <p:pic>
        <p:nvPicPr>
          <p:cNvPr id="1026" name="Picture 2" descr="D:\Мамочка\ДЕТСАД1\S63005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09120"/>
            <a:ext cx="2854957" cy="2141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D:\Мамочка\ДЕТСАД1\S63005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79408"/>
            <a:ext cx="2952952" cy="2214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D:\Мамочка\S63005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3882"/>
            <a:ext cx="288032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766124" y="4402835"/>
            <a:ext cx="1835696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89104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215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Реализация системно-деятельностного подхода с детьми среднего дошкольного возраста Тема: “История кукол”</vt:lpstr>
      <vt:lpstr>Цель:</vt:lpstr>
      <vt:lpstr>Слайд 3</vt:lpstr>
      <vt:lpstr>Проблема</vt:lpstr>
      <vt:lpstr>Взаимодействие с родителями</vt:lpstr>
      <vt:lpstr>1 день: понедельник. НОД.  Познание. Беседа на тему «Русские тряпичные куклы» </vt:lpstr>
      <vt:lpstr>1 день:понедельник. НОД. Изобразительная деятельность</vt:lpstr>
      <vt:lpstr>1 день: понедельник. 2-я половина дня. НОД. Двигательная деятельность. Физическое развитие</vt:lpstr>
      <vt:lpstr>1 день:понедельник. 2 половина дня. Свободная самостоятельная деятельность </vt:lpstr>
      <vt:lpstr>2 день:вторник. Образовательная деятельность в ходе режимных моментов.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системно-деятельностного подхода с детьми среднего дошкольного возраста Тема: “История кукол”</dc:title>
  <dc:creator>Admin</dc:creator>
  <cp:lastModifiedBy>Admin</cp:lastModifiedBy>
  <cp:revision>1</cp:revision>
  <dcterms:created xsi:type="dcterms:W3CDTF">2015-01-25T13:18:02Z</dcterms:created>
  <dcterms:modified xsi:type="dcterms:W3CDTF">2015-01-25T13:22:04Z</dcterms:modified>
</cp:coreProperties>
</file>