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62" r:id="rId2"/>
    <p:sldId id="265" r:id="rId3"/>
    <p:sldId id="266" r:id="rId4"/>
    <p:sldId id="263" r:id="rId5"/>
    <p:sldId id="264" r:id="rId6"/>
    <p:sldId id="27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</p:sldIdLst>
  <p:sldSz cx="9906000" cy="6858000" type="A4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33FF"/>
    <a:srgbClr val="99FF66"/>
    <a:srgbClr val="000070"/>
    <a:srgbClr val="004200"/>
    <a:srgbClr val="007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1" d="100"/>
          <a:sy n="91" d="100"/>
        </p:scale>
        <p:origin x="-336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B9B1-C696-4FF8-BFBD-801C3D36A55F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6104-8DA1-42CD-B584-47FB9903F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C5460-28CF-4CDD-BB54-CBEA900CD7A5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4C468-D78A-4833-B5CA-9AD2931DC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7F936-1F17-4D90-978A-23AC03780C8D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8DCFD-FCE7-419E-9704-275541ECF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68B76-BBB4-4ACF-B616-B3FAADE229BF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5E234-C8B0-4BB5-A7E5-9720D2A0D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965E0-4FD0-47B1-9523-AE7C702FFCAE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16451-1F08-4D02-A56A-ADD34F490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0F45-064F-431D-A138-A41DA0541502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40CD-440E-4125-9760-183814E20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6FBA-ACCC-47AD-8A5E-C2FDAB22DE22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AD7E8-6698-4709-89C9-CEB5E3F65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803A2-EF7E-4B1B-B0C6-537E1B42A99F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ACB3B-F389-4F8F-89FA-E5CB13965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0112D-08FE-4320-8634-4B8932000A58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3EF2A-9556-413A-AF89-C1F36A47B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30FD-ABBE-4566-9272-F8A38182AF80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CA70-EE23-4B97-B5D5-F8BD395AD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2A933-89FD-40B6-A945-654822D8C7F8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BCA1C-68D8-4432-9EF7-4C539FE14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9B0AE5-EC74-4F27-851B-B055AC5B54DA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07DA6F-DD4D-40AF-BAC8-F681CFDED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09563" y="214313"/>
            <a:ext cx="9286875" cy="6215062"/>
          </a:xfrm>
          <a:prstGeom prst="round2DiagRect">
            <a:avLst/>
          </a:prstGeom>
          <a:noFill/>
          <a:ln>
            <a:solidFill>
              <a:srgbClr val="007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7600"/>
              </a:solidFill>
            </a:endParaRPr>
          </a:p>
        </p:txBody>
      </p:sp>
      <p:sp>
        <p:nvSpPr>
          <p:cNvPr id="6152" name="Прямоугольник 1"/>
          <p:cNvSpPr>
            <a:spLocks noChangeArrowheads="1"/>
          </p:cNvSpPr>
          <p:nvPr/>
        </p:nvSpPr>
        <p:spPr bwMode="auto">
          <a:xfrm>
            <a:off x="509058" y="5013325"/>
            <a:ext cx="4953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dirty="0" smtClean="0">
                <a:solidFill>
                  <a:srgbClr val="000070"/>
                </a:solidFill>
                <a:latin typeface="CharterITCBlack" pitchFamily="18" charset="0"/>
              </a:rPr>
              <a:t>.</a:t>
            </a:r>
            <a:endParaRPr lang="ru-RU" altLang="ru-RU" sz="1100" dirty="0">
              <a:solidFill>
                <a:srgbClr val="000070"/>
              </a:solidFill>
              <a:latin typeface="CharterITCBlack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3224808" y="3212976"/>
            <a:ext cx="5832648" cy="32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Выноска-облако 12"/>
          <p:cNvSpPr/>
          <p:nvPr/>
        </p:nvSpPr>
        <p:spPr>
          <a:xfrm>
            <a:off x="2072680" y="980728"/>
            <a:ext cx="5688632" cy="144016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8544" y="2564904"/>
            <a:ext cx="223202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648744" y="134076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документов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ex\Desktop\Маша воспитатель года\2015_01_20\IMG_0009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2720" y="211278"/>
            <a:ext cx="4611067" cy="6646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lex\Desktop\Маша воспитатель года\2015_01_20\IMG_0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8744" y="188640"/>
            <a:ext cx="4441493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lex\Desktop\Маша воспитатель года\2015_01_20\IMG_0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0712" y="188640"/>
            <a:ext cx="4614988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lex\Desktop\Маша воспитатель года\2015_01_20\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8744" y="260648"/>
            <a:ext cx="4466092" cy="6440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lex\Desktop\Маша воспитатель года\2015_01_20\IMG_00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6736" y="260648"/>
            <a:ext cx="4462207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15_01_22\IMG_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74554">
            <a:off x="298748" y="2332054"/>
            <a:ext cx="2934398" cy="4149080"/>
          </a:xfrm>
          <a:prstGeom prst="rect">
            <a:avLst/>
          </a:prstGeom>
          <a:noFill/>
        </p:spPr>
      </p:pic>
      <p:pic>
        <p:nvPicPr>
          <p:cNvPr id="1027" name="Picture 3" descr="F:\2015_01_22\IMG_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68824" y="620688"/>
            <a:ext cx="2883471" cy="4077072"/>
          </a:xfrm>
          <a:prstGeom prst="rect">
            <a:avLst/>
          </a:prstGeom>
          <a:noFill/>
        </p:spPr>
      </p:pic>
      <p:pic>
        <p:nvPicPr>
          <p:cNvPr id="1028" name="Picture 4" descr="F:\2015_01_22\IMG_00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42874">
            <a:off x="6498816" y="2228992"/>
            <a:ext cx="2880320" cy="4072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015_01_22\IMG_0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0317" y="332656"/>
            <a:ext cx="3392741" cy="4797152"/>
          </a:xfrm>
          <a:prstGeom prst="rect">
            <a:avLst/>
          </a:prstGeom>
          <a:noFill/>
        </p:spPr>
      </p:pic>
      <p:pic>
        <p:nvPicPr>
          <p:cNvPr id="2051" name="Picture 3" descr="F:\2015_01_22\IMG_0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4848" y="2564904"/>
            <a:ext cx="2867604" cy="4054636"/>
          </a:xfrm>
          <a:prstGeom prst="rect">
            <a:avLst/>
          </a:prstGeom>
          <a:noFill/>
        </p:spPr>
      </p:pic>
      <p:pic>
        <p:nvPicPr>
          <p:cNvPr id="2052" name="Picture 4" descr="F:\2015_01_22\IMG_00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37176" y="188640"/>
            <a:ext cx="3231196" cy="456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2015_01_22\IMG_0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89855">
            <a:off x="581527" y="274980"/>
            <a:ext cx="2393569" cy="3384377"/>
          </a:xfrm>
          <a:prstGeom prst="rect">
            <a:avLst/>
          </a:prstGeom>
          <a:noFill/>
        </p:spPr>
      </p:pic>
      <p:pic>
        <p:nvPicPr>
          <p:cNvPr id="3075" name="Picture 3" descr="F:\2015_01_22\IMG_0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72880" y="188640"/>
            <a:ext cx="2098485" cy="2967145"/>
          </a:xfrm>
          <a:prstGeom prst="rect">
            <a:avLst/>
          </a:prstGeom>
          <a:noFill/>
        </p:spPr>
      </p:pic>
      <p:pic>
        <p:nvPicPr>
          <p:cNvPr id="3076" name="Picture 4" descr="F:\2015_01_22\IMG_0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80131">
            <a:off x="5183724" y="3653812"/>
            <a:ext cx="2066751" cy="2922274"/>
          </a:xfrm>
          <a:prstGeom prst="rect">
            <a:avLst/>
          </a:prstGeom>
          <a:noFill/>
        </p:spPr>
      </p:pic>
      <p:pic>
        <p:nvPicPr>
          <p:cNvPr id="3077" name="Picture 5" descr="F:\2015_01_22\IMG_00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96993">
            <a:off x="6732305" y="293178"/>
            <a:ext cx="2330325" cy="3294954"/>
          </a:xfrm>
          <a:prstGeom prst="rect">
            <a:avLst/>
          </a:prstGeom>
          <a:noFill/>
        </p:spPr>
      </p:pic>
      <p:pic>
        <p:nvPicPr>
          <p:cNvPr id="3078" name="Picture 6" descr="C:\Users\Alex\Desktop\Маша воспитатель года\2015_01_20\IMG_00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039366">
            <a:off x="2591702" y="3577926"/>
            <a:ext cx="2080948" cy="3015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\Desktop\Маша воспитатель года\2015_01_20\IMG_0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880469" y="-1275332"/>
            <a:ext cx="6217071" cy="9289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\Desktop\Маша воспитатель года\2015_01_20\IMG_00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4488" y="188640"/>
            <a:ext cx="9217024" cy="6518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esktop\Маша воспитатель года\2015_01_20\IMG_0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795038" y="-1261912"/>
            <a:ext cx="6315919" cy="9217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lex\Desktop\Маша воспитатель года\2015_01_20\IMG_0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4488" y="260648"/>
            <a:ext cx="9289032" cy="6283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15_01_22\IMG_0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8744" y="116632"/>
            <a:ext cx="4657376" cy="6585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x\Desktop\Маша воспитатель года\2015_01_20\IMG_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2720" y="116632"/>
            <a:ext cx="4534162" cy="6549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ex\Desktop\Маша воспитатель года\2015_01_20\IMG_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6736" y="188640"/>
            <a:ext cx="4613411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ex\Desktop\Маша воспитатель года\2015_01_20\IMG_0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6736" y="116632"/>
            <a:ext cx="4665915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</TotalTime>
  <Words>3</Words>
  <Application>Microsoft Office PowerPoint</Application>
  <PresentationFormat>Лист A4 (210x297 мм)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Запивалова С.И.</dc:creator>
  <cp:lastModifiedBy>Alex</cp:lastModifiedBy>
  <cp:revision>110</cp:revision>
  <dcterms:created xsi:type="dcterms:W3CDTF">2011-07-12T10:04:18Z</dcterms:created>
  <dcterms:modified xsi:type="dcterms:W3CDTF">2015-01-25T14:38:30Z</dcterms:modified>
</cp:coreProperties>
</file>