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58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61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253</TotalTime>
  <Words>105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скоро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 – целители и врачеватели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ARKADIY</cp:lastModifiedBy>
  <cp:revision>29</cp:revision>
  <dcterms:created xsi:type="dcterms:W3CDTF">2010-10-17T00:10:57Z</dcterms:created>
  <dcterms:modified xsi:type="dcterms:W3CDTF">2014-12-14T10:07:06Z</dcterms:modified>
</cp:coreProperties>
</file>