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9" r:id="rId4"/>
    <p:sldId id="261" r:id="rId5"/>
    <p:sldId id="257" r:id="rId6"/>
    <p:sldId id="258" r:id="rId7"/>
    <p:sldId id="259" r:id="rId8"/>
    <p:sldId id="262" r:id="rId9"/>
    <p:sldId id="260" r:id="rId10"/>
    <p:sldId id="263" r:id="rId11"/>
    <p:sldId id="264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57" autoAdjust="0"/>
    <p:restoredTop sz="93930" autoAdjust="0"/>
  </p:normalViewPr>
  <p:slideViewPr>
    <p:cSldViewPr>
      <p:cViewPr varScale="1">
        <p:scale>
          <a:sx n="68" d="100"/>
          <a:sy n="68" d="100"/>
        </p:scale>
        <p:origin x="-7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ДОМАШНИЕ ЖИВОТНЫЕ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86190"/>
            <a:ext cx="8358246" cy="185261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Выполнила: учитель – дефектолог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МБДОУ ДС № 470  Чуркина О.Л.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3786214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714644" cy="17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3335018" cy="208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143372" y="2214554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ДАЁТ  МОЛОКО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0137" y="4214818"/>
            <a:ext cx="5245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ПЕРЕВОЗИТ ГРУЗЫ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857916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ВСТАВЬ   БУКВУ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08" y="1285861"/>
            <a:ext cx="2643206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С…БАКА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59" y="2000240"/>
            <a:ext cx="2348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СОБАКА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1" y="2786058"/>
            <a:ext cx="2571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К…РОВА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500438"/>
            <a:ext cx="2428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КОРОВА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5" y="4143380"/>
            <a:ext cx="2714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СВ…НЬЯ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3" y="4929198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СВИНЬЯ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5" grpId="1" build="p"/>
      <p:bldP spid="6" grpId="0"/>
      <p:bldP spid="7" grpId="0"/>
      <p:bldP spid="7" grpId="1"/>
      <p:bldP spid="8" grpId="0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ГДЕ ЖИВУТ ДОМАШНИЕ ЖИВОТНЫЕ?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ДОМАШНИЕ   ЖИВОТНЫЕ </a:t>
            </a:r>
          </a:p>
          <a:p>
            <a:pPr>
              <a:buNone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ЖИВУТ  ВО  ДВОРЕ   ДОМА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МОЛОДЕЦ</a:t>
            </a: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 ПРАВИЛЬНО ОТВЕТИЛ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Мои рисунки\животные\дво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557216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71481"/>
            <a:ext cx="6572296" cy="11430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ИГРА «ЧТО ЛИШНЕЕ?»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000240"/>
            <a:ext cx="228967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285992"/>
            <a:ext cx="2019293" cy="15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357430"/>
            <a:ext cx="2524126" cy="155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285992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НАЗЫВАЮТСЯ ЭТИ ЖИВОТНЫЕ?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358246" cy="29003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КОШКА</a:t>
            </a:r>
          </a:p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СОБАКА</a:t>
            </a:r>
          </a:p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ЛОШАДЬ –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21662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ЭТО ДОМАШНИЕ ЖИВОТНЫЕ</a:t>
            </a:r>
            <a:endParaRPr lang="ru-RU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 ДОМАШНИХ ЖИВОТНЫХ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рисунки\животные\26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6215106" cy="48685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1571636" cy="210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2000232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47149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МОРДОЧКА УСАТАЯ,</a:t>
            </a:r>
          </a:p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ШУБКА ПОЛОСАТАЯ,</a:t>
            </a:r>
          </a:p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ЧИСТО УМЫВАЕТСЯ,</a:t>
            </a:r>
          </a:p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А С ВОДОЙ НЕ ЗНАЕТСЯ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429264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hlinkClick r:id="rId2" action="ppaction://hlinksldjump"/>
              </a:rPr>
              <a:t>Подсказка</a:t>
            </a:r>
            <a:r>
              <a:rPr lang="ru-RU" dirty="0" smtClean="0">
                <a:hlinkClick r:id="rId2" action="ppaction://hlinksldjump"/>
              </a:rPr>
              <a:t> 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000628" y="5429264"/>
            <a:ext cx="285752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4714908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ЖИВЁТ В ДОМЕ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5643570" y="5286388"/>
            <a:ext cx="1214446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421484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5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471858" cy="140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КОШКА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2928942" cy="3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678661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РАССКАЖИ О КОШКЕ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757478" cy="614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КОШКА ЭТО -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643050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ДОМАШНЕЕ ЖИВОТНОЕ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9" y="2500306"/>
            <a:ext cx="3071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ОНА  ЖИВЁТ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9" y="2500306"/>
            <a:ext cx="2143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ДОМЕ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9" y="5500702"/>
            <a:ext cx="278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КОШКА  ЕСТ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500703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РЫБУ, МЯСО, МОЛОКО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9" y="3429000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 КОШКИ ЕСТЬ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4206" y="3429000"/>
            <a:ext cx="504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ГОЛОВА, ЛАПЫ, ХВОСТ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429132"/>
            <a:ext cx="4071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ТЕЛО  ПОКРЫТО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4429132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ШЕРСТЬЮ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661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КАКУЮ ПОЛЬЗУ ПРИНОСЯТ ДОМАШНИЕ ЖИВОТНЫЕ? </a:t>
            </a:r>
            <a:endParaRPr lang="ru-RU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785927"/>
            <a:ext cx="2643205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2130802" cy="271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53932" y="2571744"/>
            <a:ext cx="4804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ЛОВИТ МЫШЕЙ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9436" y="4660106"/>
            <a:ext cx="5053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СТОРОЖИТ ДОМ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123</Words>
  <PresentationFormat>Экран (4:3)</PresentationFormat>
  <Paragraphs>49</Paragraphs>
  <Slides>13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ЖИВОТНЫЕ</vt:lpstr>
      <vt:lpstr>ИГРА «ЧТО ЛИШНЕЕ?»</vt:lpstr>
      <vt:lpstr>КАК НАЗЫВАЮТСЯ ЭТИ ЖИВОТНЫЕ?</vt:lpstr>
      <vt:lpstr>НАЗОВИ ДОМАШНИХ ЖИВОТНЫХ</vt:lpstr>
      <vt:lpstr>ЗАГАДКА</vt:lpstr>
      <vt:lpstr>ПОДСКАЗКА</vt:lpstr>
      <vt:lpstr>ОТВЕТ</vt:lpstr>
      <vt:lpstr>РАССКАЖИ О КОШКЕ</vt:lpstr>
      <vt:lpstr>КАКУЮ ПОЛЬЗУ ПРИНОСЯТ ДОМАШНИЕ ЖИВОТНЫЕ? </vt:lpstr>
      <vt:lpstr>Слайд 10</vt:lpstr>
      <vt:lpstr>ВСТАВЬ   БУКВУ</vt:lpstr>
      <vt:lpstr>ГДЕ ЖИВУТ ДОМАШНИЕ ЖИВОТНЫЕ?</vt:lpstr>
      <vt:lpstr>МОЛОДЕЦ! ТЫ ПРАВИЛЬНО ОТВЕТИЛ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«ЧТО ЛИШНЕЕ?»</dc:title>
  <cp:lastModifiedBy>Oksana</cp:lastModifiedBy>
  <cp:revision>34</cp:revision>
  <dcterms:modified xsi:type="dcterms:W3CDTF">2014-12-14T09:50:14Z</dcterms:modified>
</cp:coreProperties>
</file>