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4" r:id="rId6"/>
    <p:sldId id="265" r:id="rId7"/>
    <p:sldId id="268" r:id="rId8"/>
    <p:sldId id="270" r:id="rId9"/>
    <p:sldId id="271" r:id="rId10"/>
    <p:sldId id="272" r:id="rId11"/>
    <p:sldId id="273" r:id="rId12"/>
    <p:sldId id="276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750" autoAdjust="0"/>
  </p:normalViewPr>
  <p:slideViewPr>
    <p:cSldViewPr>
      <p:cViewPr>
        <p:scale>
          <a:sx n="100" d="100"/>
          <a:sy n="100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B4E55-CA0D-491F-B6F9-5B30DF30B7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15F3C-9639-4FDF-9872-97FAFE1B391C}">
      <dgm:prSet phldrT="[Текст]"/>
      <dgm:spPr/>
      <dgm:t>
        <a:bodyPr/>
        <a:lstStyle/>
        <a:p>
          <a:r>
            <a:rPr lang="ru-RU" dirty="0" err="1" smtClean="0"/>
            <a:t>Клинико</a:t>
          </a:r>
          <a:r>
            <a:rPr lang="ru-RU" dirty="0" smtClean="0"/>
            <a:t>- педагогическая </a:t>
          </a:r>
          <a:endParaRPr lang="ru-RU" dirty="0"/>
        </a:p>
      </dgm:t>
    </dgm:pt>
    <dgm:pt modelId="{90B0D289-ED57-4D69-9382-B317C0F81916}" type="parTrans" cxnId="{4D81BFF0-74E3-486B-BED7-499E31A9AF7C}">
      <dgm:prSet/>
      <dgm:spPr/>
      <dgm:t>
        <a:bodyPr/>
        <a:lstStyle/>
        <a:p>
          <a:endParaRPr lang="ru-RU"/>
        </a:p>
      </dgm:t>
    </dgm:pt>
    <dgm:pt modelId="{5BD41494-CF77-4342-932C-E005F423A2F1}" type="sibTrans" cxnId="{4D81BFF0-74E3-486B-BED7-499E31A9AF7C}">
      <dgm:prSet/>
      <dgm:spPr/>
      <dgm:t>
        <a:bodyPr/>
        <a:lstStyle/>
        <a:p>
          <a:endParaRPr lang="ru-RU"/>
        </a:p>
      </dgm:t>
    </dgm:pt>
    <dgm:pt modelId="{E91156A2-5FDC-435C-8AE7-3C046D96C3C1}">
      <dgm:prSet phldrT="[Текст]"/>
      <dgm:spPr/>
      <dgm:t>
        <a:bodyPr/>
        <a:lstStyle/>
        <a:p>
          <a:r>
            <a:rPr lang="ru-RU" dirty="0" err="1" smtClean="0"/>
            <a:t>Психолого</a:t>
          </a:r>
          <a:r>
            <a:rPr lang="ru-RU" dirty="0" smtClean="0"/>
            <a:t> – педагогическая </a:t>
          </a:r>
          <a:endParaRPr lang="ru-RU" dirty="0"/>
        </a:p>
      </dgm:t>
    </dgm:pt>
    <dgm:pt modelId="{C7D05A3A-C4EA-4164-8597-54F0252E13BB}" type="parTrans" cxnId="{6B53CFC6-D2E6-48F5-B20E-BAC574C2F6EA}">
      <dgm:prSet/>
      <dgm:spPr/>
      <dgm:t>
        <a:bodyPr/>
        <a:lstStyle/>
        <a:p>
          <a:endParaRPr lang="ru-RU"/>
        </a:p>
      </dgm:t>
    </dgm:pt>
    <dgm:pt modelId="{34467691-FA78-4975-B45A-4F55138FFE92}" type="sibTrans" cxnId="{6B53CFC6-D2E6-48F5-B20E-BAC574C2F6EA}">
      <dgm:prSet/>
      <dgm:spPr/>
      <dgm:t>
        <a:bodyPr/>
        <a:lstStyle/>
        <a:p>
          <a:endParaRPr lang="ru-RU"/>
        </a:p>
      </dgm:t>
    </dgm:pt>
    <dgm:pt modelId="{1CE23BF2-89A8-41DA-A9B5-9F8912649B3C}" type="pres">
      <dgm:prSet presAssocID="{F06B4E55-CA0D-491F-B6F9-5B30DF30B7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1E8FA5-7C26-4CC0-9F04-7AEBD78FCFF8}" type="pres">
      <dgm:prSet presAssocID="{B7B15F3C-9639-4FDF-9872-97FAFE1B391C}" presName="parentLin" presStyleCnt="0"/>
      <dgm:spPr/>
    </dgm:pt>
    <dgm:pt modelId="{5F744FDE-7E9E-4409-8ED7-6636C740FACD}" type="pres">
      <dgm:prSet presAssocID="{B7B15F3C-9639-4FDF-9872-97FAFE1B391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A1A2BC-581D-46CE-B797-15CF9370A8C3}" type="pres">
      <dgm:prSet presAssocID="{B7B15F3C-9639-4FDF-9872-97FAFE1B391C}" presName="parentText" presStyleLbl="node1" presStyleIdx="0" presStyleCnt="2" custScaleX="137933" custScaleY="79470" custLinFactNeighborX="14577" custLinFactNeighborY="3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4161D-E0A4-4B8B-9740-FBE9AD769832}" type="pres">
      <dgm:prSet presAssocID="{B7B15F3C-9639-4FDF-9872-97FAFE1B391C}" presName="negativeSpace" presStyleCnt="0"/>
      <dgm:spPr/>
    </dgm:pt>
    <dgm:pt modelId="{098BB512-BB29-40DE-B7B2-2D4BC6DD5C82}" type="pres">
      <dgm:prSet presAssocID="{B7B15F3C-9639-4FDF-9872-97FAFE1B391C}" presName="childText" presStyleLbl="conFgAcc1" presStyleIdx="0" presStyleCnt="2">
        <dgm:presLayoutVars>
          <dgm:bulletEnabled val="1"/>
        </dgm:presLayoutVars>
      </dgm:prSet>
      <dgm:spPr/>
    </dgm:pt>
    <dgm:pt modelId="{8320A128-B89F-42F4-A532-18747686F399}" type="pres">
      <dgm:prSet presAssocID="{5BD41494-CF77-4342-932C-E005F423A2F1}" presName="spaceBetweenRectangles" presStyleCnt="0"/>
      <dgm:spPr/>
    </dgm:pt>
    <dgm:pt modelId="{8EE3EB4F-B1EF-40D4-9085-11F0D5BF94D1}" type="pres">
      <dgm:prSet presAssocID="{E91156A2-5FDC-435C-8AE7-3C046D96C3C1}" presName="parentLin" presStyleCnt="0"/>
      <dgm:spPr/>
    </dgm:pt>
    <dgm:pt modelId="{30A0E50E-5933-4176-B164-2E48B4A04A63}" type="pres">
      <dgm:prSet presAssocID="{E91156A2-5FDC-435C-8AE7-3C046D96C3C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A4D4FA8-CD1D-4A6A-8304-B529DC26CB77}" type="pres">
      <dgm:prSet presAssocID="{E91156A2-5FDC-435C-8AE7-3C046D96C3C1}" presName="parentText" presStyleLbl="node1" presStyleIdx="1" presStyleCnt="2" custScaleX="142857" custScaleY="66932" custLinFactNeighborX="4712" custLinFactNeighborY="-3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F1B18-01CA-49E4-A3E1-79B1EEAE56E3}" type="pres">
      <dgm:prSet presAssocID="{E91156A2-5FDC-435C-8AE7-3C046D96C3C1}" presName="negativeSpace" presStyleCnt="0"/>
      <dgm:spPr/>
    </dgm:pt>
    <dgm:pt modelId="{27F27347-6A8D-47F3-900C-F6C41414D452}" type="pres">
      <dgm:prSet presAssocID="{E91156A2-5FDC-435C-8AE7-3C046D96C3C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68E71AF-A9C5-4827-82D6-7FFC3B7C2D92}" type="presOf" srcId="{B7B15F3C-9639-4FDF-9872-97FAFE1B391C}" destId="{5F744FDE-7E9E-4409-8ED7-6636C740FACD}" srcOrd="0" destOrd="0" presId="urn:microsoft.com/office/officeart/2005/8/layout/list1"/>
    <dgm:cxn modelId="{4D81BFF0-74E3-486B-BED7-499E31A9AF7C}" srcId="{F06B4E55-CA0D-491F-B6F9-5B30DF30B79D}" destId="{B7B15F3C-9639-4FDF-9872-97FAFE1B391C}" srcOrd="0" destOrd="0" parTransId="{90B0D289-ED57-4D69-9382-B317C0F81916}" sibTransId="{5BD41494-CF77-4342-932C-E005F423A2F1}"/>
    <dgm:cxn modelId="{32AD7EDD-E68E-4C90-B54E-BAAFC118732B}" type="presOf" srcId="{F06B4E55-CA0D-491F-B6F9-5B30DF30B79D}" destId="{1CE23BF2-89A8-41DA-A9B5-9F8912649B3C}" srcOrd="0" destOrd="0" presId="urn:microsoft.com/office/officeart/2005/8/layout/list1"/>
    <dgm:cxn modelId="{3CE14366-E05B-4CCC-B60C-B564CB3CD296}" type="presOf" srcId="{B7B15F3C-9639-4FDF-9872-97FAFE1B391C}" destId="{A4A1A2BC-581D-46CE-B797-15CF9370A8C3}" srcOrd="1" destOrd="0" presId="urn:microsoft.com/office/officeart/2005/8/layout/list1"/>
    <dgm:cxn modelId="{54EBC452-2B7E-478E-894B-4DA7869E9B2E}" type="presOf" srcId="{E91156A2-5FDC-435C-8AE7-3C046D96C3C1}" destId="{1A4D4FA8-CD1D-4A6A-8304-B529DC26CB77}" srcOrd="1" destOrd="0" presId="urn:microsoft.com/office/officeart/2005/8/layout/list1"/>
    <dgm:cxn modelId="{6B53CFC6-D2E6-48F5-B20E-BAC574C2F6EA}" srcId="{F06B4E55-CA0D-491F-B6F9-5B30DF30B79D}" destId="{E91156A2-5FDC-435C-8AE7-3C046D96C3C1}" srcOrd="1" destOrd="0" parTransId="{C7D05A3A-C4EA-4164-8597-54F0252E13BB}" sibTransId="{34467691-FA78-4975-B45A-4F55138FFE92}"/>
    <dgm:cxn modelId="{EE809641-89BA-464C-838F-29046562562F}" type="presOf" srcId="{E91156A2-5FDC-435C-8AE7-3C046D96C3C1}" destId="{30A0E50E-5933-4176-B164-2E48B4A04A63}" srcOrd="0" destOrd="0" presId="urn:microsoft.com/office/officeart/2005/8/layout/list1"/>
    <dgm:cxn modelId="{71988B1C-0CC9-4674-95EA-A83F18AF7731}" type="presParOf" srcId="{1CE23BF2-89A8-41DA-A9B5-9F8912649B3C}" destId="{4E1E8FA5-7C26-4CC0-9F04-7AEBD78FCFF8}" srcOrd="0" destOrd="0" presId="urn:microsoft.com/office/officeart/2005/8/layout/list1"/>
    <dgm:cxn modelId="{3767F348-AE8A-4A03-BC7A-A86820AA63E0}" type="presParOf" srcId="{4E1E8FA5-7C26-4CC0-9F04-7AEBD78FCFF8}" destId="{5F744FDE-7E9E-4409-8ED7-6636C740FACD}" srcOrd="0" destOrd="0" presId="urn:microsoft.com/office/officeart/2005/8/layout/list1"/>
    <dgm:cxn modelId="{3BD24B44-092B-467E-8F8B-84BCB95E79F0}" type="presParOf" srcId="{4E1E8FA5-7C26-4CC0-9F04-7AEBD78FCFF8}" destId="{A4A1A2BC-581D-46CE-B797-15CF9370A8C3}" srcOrd="1" destOrd="0" presId="urn:microsoft.com/office/officeart/2005/8/layout/list1"/>
    <dgm:cxn modelId="{E3B74B72-3871-45FB-B92E-04B120C85C76}" type="presParOf" srcId="{1CE23BF2-89A8-41DA-A9B5-9F8912649B3C}" destId="{F9A4161D-E0A4-4B8B-9740-FBE9AD769832}" srcOrd="1" destOrd="0" presId="urn:microsoft.com/office/officeart/2005/8/layout/list1"/>
    <dgm:cxn modelId="{98B5CCCA-1B25-4697-9E67-BAF84B576FA6}" type="presParOf" srcId="{1CE23BF2-89A8-41DA-A9B5-9F8912649B3C}" destId="{098BB512-BB29-40DE-B7B2-2D4BC6DD5C82}" srcOrd="2" destOrd="0" presId="urn:microsoft.com/office/officeart/2005/8/layout/list1"/>
    <dgm:cxn modelId="{6222F0DA-BB5C-440B-AE41-91260F1C62B7}" type="presParOf" srcId="{1CE23BF2-89A8-41DA-A9B5-9F8912649B3C}" destId="{8320A128-B89F-42F4-A532-18747686F399}" srcOrd="3" destOrd="0" presId="urn:microsoft.com/office/officeart/2005/8/layout/list1"/>
    <dgm:cxn modelId="{5E59E38D-F0C1-4FB4-8819-C8FAB1550C62}" type="presParOf" srcId="{1CE23BF2-89A8-41DA-A9B5-9F8912649B3C}" destId="{8EE3EB4F-B1EF-40D4-9085-11F0D5BF94D1}" srcOrd="4" destOrd="0" presId="urn:microsoft.com/office/officeart/2005/8/layout/list1"/>
    <dgm:cxn modelId="{31B5F70F-87F1-4CA7-AAC6-4C064BA691F7}" type="presParOf" srcId="{8EE3EB4F-B1EF-40D4-9085-11F0D5BF94D1}" destId="{30A0E50E-5933-4176-B164-2E48B4A04A63}" srcOrd="0" destOrd="0" presId="urn:microsoft.com/office/officeart/2005/8/layout/list1"/>
    <dgm:cxn modelId="{C9CB8B39-2B38-4203-A7B8-99B824E770DF}" type="presParOf" srcId="{8EE3EB4F-B1EF-40D4-9085-11F0D5BF94D1}" destId="{1A4D4FA8-CD1D-4A6A-8304-B529DC26CB77}" srcOrd="1" destOrd="0" presId="urn:microsoft.com/office/officeart/2005/8/layout/list1"/>
    <dgm:cxn modelId="{FFE9A3AD-C85B-416E-88DC-F90C166580A8}" type="presParOf" srcId="{1CE23BF2-89A8-41DA-A9B5-9F8912649B3C}" destId="{D8CF1B18-01CA-49E4-A3E1-79B1EEAE56E3}" srcOrd="5" destOrd="0" presId="urn:microsoft.com/office/officeart/2005/8/layout/list1"/>
    <dgm:cxn modelId="{6B77A8FA-4047-4F73-B177-8962306BE43C}" type="presParOf" srcId="{1CE23BF2-89A8-41DA-A9B5-9F8912649B3C}" destId="{27F27347-6A8D-47F3-900C-F6C41414D452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492FE-6790-43A5-8A1F-BE2302C92F2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E3BE74-C8C0-4EA9-8696-27296DABE38A}">
      <dgm:prSet phldrT="[Текст]" custT="1"/>
      <dgm:spPr/>
      <dgm:t>
        <a:bodyPr/>
        <a:lstStyle/>
        <a:p>
          <a:r>
            <a:rPr lang="ru-RU" sz="1800" dirty="0" smtClean="0"/>
            <a:t>Лингвистические </a:t>
          </a:r>
        </a:p>
        <a:p>
          <a:r>
            <a:rPr lang="ru-RU" sz="1800" dirty="0" smtClean="0"/>
            <a:t>нарушения </a:t>
          </a:r>
          <a:endParaRPr lang="ru-RU" sz="1800" dirty="0"/>
        </a:p>
      </dgm:t>
    </dgm:pt>
    <dgm:pt modelId="{9B09B798-0789-4158-834A-9E6633968D28}" type="parTrans" cxnId="{D7EFAB40-2BDF-4418-BD36-4E59471A2496}">
      <dgm:prSet/>
      <dgm:spPr/>
      <dgm:t>
        <a:bodyPr/>
        <a:lstStyle/>
        <a:p>
          <a:endParaRPr lang="ru-RU"/>
        </a:p>
      </dgm:t>
    </dgm:pt>
    <dgm:pt modelId="{0F00BDE3-0E27-44EA-8353-303D4D4EAA75}" type="sibTrans" cxnId="{D7EFAB40-2BDF-4418-BD36-4E59471A2496}">
      <dgm:prSet/>
      <dgm:spPr/>
      <dgm:t>
        <a:bodyPr/>
        <a:lstStyle/>
        <a:p>
          <a:endParaRPr lang="ru-RU"/>
        </a:p>
      </dgm:t>
    </dgm:pt>
    <dgm:pt modelId="{1B79B0D8-DE97-4101-B722-A3B075177EEC}">
      <dgm:prSet phldrT="[Текст]" custT="1"/>
      <dgm:spPr/>
      <dgm:t>
        <a:bodyPr/>
        <a:lstStyle/>
        <a:p>
          <a:r>
            <a:rPr lang="ru-RU" sz="1600" dirty="0" smtClean="0"/>
            <a:t>Фонематические </a:t>
          </a:r>
          <a:endParaRPr lang="ru-RU" sz="1600" dirty="0"/>
        </a:p>
      </dgm:t>
    </dgm:pt>
    <dgm:pt modelId="{366D503B-7E2C-4630-86DA-2204765F2DBB}" type="parTrans" cxnId="{DDC99478-3AA9-4694-BD41-D28E7D0676E5}">
      <dgm:prSet/>
      <dgm:spPr/>
      <dgm:t>
        <a:bodyPr/>
        <a:lstStyle/>
        <a:p>
          <a:endParaRPr lang="ru-RU"/>
        </a:p>
      </dgm:t>
    </dgm:pt>
    <dgm:pt modelId="{6594FF52-30BC-444C-8760-4F96EAB04537}" type="sibTrans" cxnId="{DDC99478-3AA9-4694-BD41-D28E7D0676E5}">
      <dgm:prSet/>
      <dgm:spPr/>
      <dgm:t>
        <a:bodyPr/>
        <a:lstStyle/>
        <a:p>
          <a:endParaRPr lang="ru-RU"/>
        </a:p>
      </dgm:t>
    </dgm:pt>
    <dgm:pt modelId="{973BB98E-1A47-4308-9E04-98F17766731D}">
      <dgm:prSet phldrT="[Текст]" custT="1"/>
      <dgm:spPr/>
      <dgm:t>
        <a:bodyPr/>
        <a:lstStyle/>
        <a:p>
          <a:r>
            <a:rPr lang="ru-RU" sz="1600" dirty="0" err="1" smtClean="0"/>
            <a:t>Лексико</a:t>
          </a:r>
          <a:r>
            <a:rPr lang="ru-RU" sz="1600" dirty="0" smtClean="0"/>
            <a:t>- грамматические </a:t>
          </a:r>
          <a:endParaRPr lang="ru-RU" sz="1600" dirty="0"/>
        </a:p>
      </dgm:t>
    </dgm:pt>
    <dgm:pt modelId="{B18DDAF9-641F-4050-B446-650AB3D090D8}" type="parTrans" cxnId="{DF294A9D-ACB9-429B-A645-43E30841B68D}">
      <dgm:prSet/>
      <dgm:spPr/>
      <dgm:t>
        <a:bodyPr/>
        <a:lstStyle/>
        <a:p>
          <a:endParaRPr lang="ru-RU"/>
        </a:p>
      </dgm:t>
    </dgm:pt>
    <dgm:pt modelId="{240C5ED6-5AEE-432B-84FE-1FD0072F60C2}" type="sibTrans" cxnId="{DF294A9D-ACB9-429B-A645-43E30841B68D}">
      <dgm:prSet/>
      <dgm:spPr/>
      <dgm:t>
        <a:bodyPr/>
        <a:lstStyle/>
        <a:p>
          <a:endParaRPr lang="ru-RU"/>
        </a:p>
      </dgm:t>
    </dgm:pt>
    <dgm:pt modelId="{31BA367C-1391-496C-8996-65E920E23BFD}">
      <dgm:prSet phldrT="[Текст]"/>
      <dgm:spPr/>
      <dgm:t>
        <a:bodyPr/>
        <a:lstStyle/>
        <a:p>
          <a:r>
            <a:rPr lang="ru-RU" dirty="0" smtClean="0"/>
            <a:t>Нарушения письменной речи </a:t>
          </a:r>
          <a:endParaRPr lang="ru-RU" dirty="0"/>
        </a:p>
      </dgm:t>
    </dgm:pt>
    <dgm:pt modelId="{720310BB-F9D3-4FFE-AC5B-8AD1DDB6BFFE}" type="parTrans" cxnId="{700A13BB-2324-420A-8774-F1E68A33B6E2}">
      <dgm:prSet/>
      <dgm:spPr/>
      <dgm:t>
        <a:bodyPr/>
        <a:lstStyle/>
        <a:p>
          <a:endParaRPr lang="ru-RU"/>
        </a:p>
      </dgm:t>
    </dgm:pt>
    <dgm:pt modelId="{FDB5931C-6988-4868-BDE1-863011C0143A}" type="sibTrans" cxnId="{700A13BB-2324-420A-8774-F1E68A33B6E2}">
      <dgm:prSet/>
      <dgm:spPr/>
      <dgm:t>
        <a:bodyPr/>
        <a:lstStyle/>
        <a:p>
          <a:endParaRPr lang="ru-RU"/>
        </a:p>
      </dgm:t>
    </dgm:pt>
    <dgm:pt modelId="{0708823E-5B12-4A2A-86B3-AF5A17548214}">
      <dgm:prSet phldrT="[Текст]" custT="1"/>
      <dgm:spPr/>
      <dgm:t>
        <a:bodyPr/>
        <a:lstStyle/>
        <a:p>
          <a:r>
            <a:rPr lang="ru-RU" sz="1600" dirty="0" err="1" smtClean="0"/>
            <a:t>Мелодико</a:t>
          </a:r>
          <a:r>
            <a:rPr lang="ru-RU" sz="1600" dirty="0" smtClean="0"/>
            <a:t>- интонационные </a:t>
          </a:r>
          <a:endParaRPr lang="ru-RU" sz="1600" dirty="0"/>
        </a:p>
      </dgm:t>
    </dgm:pt>
    <dgm:pt modelId="{6AEABEDA-63E0-4A9C-A4AF-EC8B04E76805}" type="parTrans" cxnId="{34B098CF-CAC7-40EF-8CB0-495381F46A0F}">
      <dgm:prSet/>
      <dgm:spPr/>
      <dgm:t>
        <a:bodyPr/>
        <a:lstStyle/>
        <a:p>
          <a:endParaRPr lang="ru-RU"/>
        </a:p>
      </dgm:t>
    </dgm:pt>
    <dgm:pt modelId="{9B55251E-140D-44A0-9D33-DA22F1F0444C}" type="sibTrans" cxnId="{34B098CF-CAC7-40EF-8CB0-495381F46A0F}">
      <dgm:prSet/>
      <dgm:spPr/>
      <dgm:t>
        <a:bodyPr/>
        <a:lstStyle/>
        <a:p>
          <a:endParaRPr lang="ru-RU"/>
        </a:p>
      </dgm:t>
    </dgm:pt>
    <dgm:pt modelId="{8BB43BCB-1A5D-44C8-9332-80B1E2F5223C}">
      <dgm:prSet/>
      <dgm:spPr/>
      <dgm:t>
        <a:bodyPr/>
        <a:lstStyle/>
        <a:p>
          <a:r>
            <a:rPr lang="ru-RU" dirty="0" smtClean="0"/>
            <a:t>Темпо – ритмические </a:t>
          </a:r>
          <a:endParaRPr lang="ru-RU" dirty="0"/>
        </a:p>
      </dgm:t>
    </dgm:pt>
    <dgm:pt modelId="{9038F599-06BB-4168-84EF-079A7AB709DC}" type="parTrans" cxnId="{B5A9E5C2-6C30-4E6F-8938-6D73162B2B62}">
      <dgm:prSet/>
      <dgm:spPr/>
      <dgm:t>
        <a:bodyPr/>
        <a:lstStyle/>
        <a:p>
          <a:endParaRPr lang="ru-RU"/>
        </a:p>
      </dgm:t>
    </dgm:pt>
    <dgm:pt modelId="{5499D9CD-3944-4482-9153-796EDCD1985F}" type="sibTrans" cxnId="{B5A9E5C2-6C30-4E6F-8938-6D73162B2B62}">
      <dgm:prSet/>
      <dgm:spPr/>
      <dgm:t>
        <a:bodyPr/>
        <a:lstStyle/>
        <a:p>
          <a:endParaRPr lang="ru-RU"/>
        </a:p>
      </dgm:t>
    </dgm:pt>
    <dgm:pt modelId="{76097FA2-3763-483E-9588-B11CDE6C9EEA}" type="pres">
      <dgm:prSet presAssocID="{136492FE-6790-43A5-8A1F-BE2302C92F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18794F-53E1-45FC-9144-54C5DC439EC7}" type="pres">
      <dgm:prSet presAssocID="{FCE3BE74-C8C0-4EA9-8696-27296DABE38A}" presName="centerShape" presStyleLbl="node0" presStyleIdx="0" presStyleCnt="1" custScaleX="356201" custScaleY="121684"/>
      <dgm:spPr/>
      <dgm:t>
        <a:bodyPr/>
        <a:lstStyle/>
        <a:p>
          <a:endParaRPr lang="ru-RU"/>
        </a:p>
      </dgm:t>
    </dgm:pt>
    <dgm:pt modelId="{B0F4DD6E-8E8C-44A1-9D73-190C4F7BAE20}" type="pres">
      <dgm:prSet presAssocID="{366D503B-7E2C-4630-86DA-2204765F2DBB}" presName="parTrans" presStyleLbl="sibTrans2D1" presStyleIdx="0" presStyleCnt="5"/>
      <dgm:spPr/>
      <dgm:t>
        <a:bodyPr/>
        <a:lstStyle/>
        <a:p>
          <a:endParaRPr lang="ru-RU"/>
        </a:p>
      </dgm:t>
    </dgm:pt>
    <dgm:pt modelId="{74548289-C815-4BDC-BF8E-E8AB1E83029C}" type="pres">
      <dgm:prSet presAssocID="{366D503B-7E2C-4630-86DA-2204765F2DB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7A178EF-43B4-441C-A3FE-FEDA377DDFB0}" type="pres">
      <dgm:prSet presAssocID="{1B79B0D8-DE97-4101-B722-A3B075177EEC}" presName="node" presStyleLbl="node1" presStyleIdx="0" presStyleCnt="5" custScaleX="346377" custScaleY="90362" custRadScaleRad="96985" custRadScaleInc="8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2A0E8-C406-4D90-ADE6-96AE36CBCF60}" type="pres">
      <dgm:prSet presAssocID="{B18DDAF9-641F-4050-B446-650AB3D090D8}" presName="parTrans" presStyleLbl="sibTrans2D1" presStyleIdx="1" presStyleCnt="5"/>
      <dgm:spPr/>
      <dgm:t>
        <a:bodyPr/>
        <a:lstStyle/>
        <a:p>
          <a:endParaRPr lang="ru-RU"/>
        </a:p>
      </dgm:t>
    </dgm:pt>
    <dgm:pt modelId="{4219933B-106E-4D9E-A6CD-62185966E5DA}" type="pres">
      <dgm:prSet presAssocID="{B18DDAF9-641F-4050-B446-650AB3D090D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772E0C9-690D-4710-8A58-F4BB5544A71E}" type="pres">
      <dgm:prSet presAssocID="{973BB98E-1A47-4308-9E04-98F17766731D}" presName="node" presStyleLbl="node1" presStyleIdx="1" presStyleCnt="5" custScaleX="352074" custScaleY="104640" custRadScaleRad="261060" custRadScaleInc="10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C36A8-E34B-405E-8393-2028B597B6D7}" type="pres">
      <dgm:prSet presAssocID="{9038F599-06BB-4168-84EF-079A7AB709DC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E71587C-E21C-43D7-8CA5-403480472EDB}" type="pres">
      <dgm:prSet presAssocID="{9038F599-06BB-4168-84EF-079A7AB709D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BA88F6-D064-43F2-94A2-3CD6E8C65F7B}" type="pres">
      <dgm:prSet presAssocID="{8BB43BCB-1A5D-44C8-9332-80B1E2F5223C}" presName="node" presStyleLbl="node1" presStyleIdx="2" presStyleCnt="5" custScaleX="369527" custScaleY="102900" custRadScaleRad="231774" custRadScaleInc="-8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1B796-306C-4E97-BBE3-921777B4CE8A}" type="pres">
      <dgm:prSet presAssocID="{720310BB-F9D3-4FFE-AC5B-8AD1DDB6BFFE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B8432C7-43EF-4815-8187-C9F525D5BFE1}" type="pres">
      <dgm:prSet presAssocID="{720310BB-F9D3-4FFE-AC5B-8AD1DDB6BFF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D05286C-79FC-427A-8006-2CFB7C566643}" type="pres">
      <dgm:prSet presAssocID="{31BA367C-1391-496C-8996-65E920E23BFD}" presName="node" presStyleLbl="node1" presStyleIdx="3" presStyleCnt="5" custScaleX="392863" custScaleY="104300" custRadScaleRad="223930" custRadScaleInc="9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FAA94-7C53-4A21-8F87-0BE7B657B923}" type="pres">
      <dgm:prSet presAssocID="{6AEABEDA-63E0-4A9C-A4AF-EC8B04E76805}" presName="parTrans" presStyleLbl="sibTrans2D1" presStyleIdx="4" presStyleCnt="5"/>
      <dgm:spPr/>
      <dgm:t>
        <a:bodyPr/>
        <a:lstStyle/>
        <a:p>
          <a:endParaRPr lang="ru-RU"/>
        </a:p>
      </dgm:t>
    </dgm:pt>
    <dgm:pt modelId="{D712B029-CD39-433D-AA3A-1993D6BA825E}" type="pres">
      <dgm:prSet presAssocID="{6AEABEDA-63E0-4A9C-A4AF-EC8B04E7680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07F0DC0-EFD1-4E00-9BF9-06B90153E78A}" type="pres">
      <dgm:prSet presAssocID="{0708823E-5B12-4A2A-86B3-AF5A17548214}" presName="node" presStyleLbl="node1" presStyleIdx="4" presStyleCnt="5" custScaleX="399959" custScaleY="95439" custRadScaleRad="255270" custRadScaleInc="-11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294A9D-ACB9-429B-A645-43E30841B68D}" srcId="{FCE3BE74-C8C0-4EA9-8696-27296DABE38A}" destId="{973BB98E-1A47-4308-9E04-98F17766731D}" srcOrd="1" destOrd="0" parTransId="{B18DDAF9-641F-4050-B446-650AB3D090D8}" sibTransId="{240C5ED6-5AEE-432B-84FE-1FD0072F60C2}"/>
    <dgm:cxn modelId="{DDC99478-3AA9-4694-BD41-D28E7D0676E5}" srcId="{FCE3BE74-C8C0-4EA9-8696-27296DABE38A}" destId="{1B79B0D8-DE97-4101-B722-A3B075177EEC}" srcOrd="0" destOrd="0" parTransId="{366D503B-7E2C-4630-86DA-2204765F2DBB}" sibTransId="{6594FF52-30BC-444C-8760-4F96EAB04537}"/>
    <dgm:cxn modelId="{32609AFF-9703-44AD-A826-4FC04774208C}" type="presOf" srcId="{6AEABEDA-63E0-4A9C-A4AF-EC8B04E76805}" destId="{D712B029-CD39-433D-AA3A-1993D6BA825E}" srcOrd="1" destOrd="0" presId="urn:microsoft.com/office/officeart/2005/8/layout/radial5"/>
    <dgm:cxn modelId="{B5A9E5C2-6C30-4E6F-8938-6D73162B2B62}" srcId="{FCE3BE74-C8C0-4EA9-8696-27296DABE38A}" destId="{8BB43BCB-1A5D-44C8-9332-80B1E2F5223C}" srcOrd="2" destOrd="0" parTransId="{9038F599-06BB-4168-84EF-079A7AB709DC}" sibTransId="{5499D9CD-3944-4482-9153-796EDCD1985F}"/>
    <dgm:cxn modelId="{06FBA86E-01ED-42EA-BA69-025014122005}" type="presOf" srcId="{366D503B-7E2C-4630-86DA-2204765F2DBB}" destId="{B0F4DD6E-8E8C-44A1-9D73-190C4F7BAE20}" srcOrd="0" destOrd="0" presId="urn:microsoft.com/office/officeart/2005/8/layout/radial5"/>
    <dgm:cxn modelId="{34B098CF-CAC7-40EF-8CB0-495381F46A0F}" srcId="{FCE3BE74-C8C0-4EA9-8696-27296DABE38A}" destId="{0708823E-5B12-4A2A-86B3-AF5A17548214}" srcOrd="4" destOrd="0" parTransId="{6AEABEDA-63E0-4A9C-A4AF-EC8B04E76805}" sibTransId="{9B55251E-140D-44A0-9D33-DA22F1F0444C}"/>
    <dgm:cxn modelId="{A8FEEEA4-F24E-4AA4-A580-0F71781EE98F}" type="presOf" srcId="{6AEABEDA-63E0-4A9C-A4AF-EC8B04E76805}" destId="{5C3FAA94-7C53-4A21-8F87-0BE7B657B923}" srcOrd="0" destOrd="0" presId="urn:microsoft.com/office/officeart/2005/8/layout/radial5"/>
    <dgm:cxn modelId="{5DF19771-5E68-4041-A052-41D9522E9623}" type="presOf" srcId="{0708823E-5B12-4A2A-86B3-AF5A17548214}" destId="{907F0DC0-EFD1-4E00-9BF9-06B90153E78A}" srcOrd="0" destOrd="0" presId="urn:microsoft.com/office/officeart/2005/8/layout/radial5"/>
    <dgm:cxn modelId="{7F7F8567-83BB-4C20-9F36-4158D89E0675}" type="presOf" srcId="{FCE3BE74-C8C0-4EA9-8696-27296DABE38A}" destId="{F818794F-53E1-45FC-9144-54C5DC439EC7}" srcOrd="0" destOrd="0" presId="urn:microsoft.com/office/officeart/2005/8/layout/radial5"/>
    <dgm:cxn modelId="{65E52E47-2AB3-4D2D-933D-87604CF24F43}" type="presOf" srcId="{31BA367C-1391-496C-8996-65E920E23BFD}" destId="{4D05286C-79FC-427A-8006-2CFB7C566643}" srcOrd="0" destOrd="0" presId="urn:microsoft.com/office/officeart/2005/8/layout/radial5"/>
    <dgm:cxn modelId="{D910B053-5C3A-4597-96AA-83AFF19960BE}" type="presOf" srcId="{9038F599-06BB-4168-84EF-079A7AB709DC}" destId="{E01C36A8-E34B-405E-8393-2028B597B6D7}" srcOrd="0" destOrd="0" presId="urn:microsoft.com/office/officeart/2005/8/layout/radial5"/>
    <dgm:cxn modelId="{5A42B2F4-474C-480B-BCF5-A46CE19A87E4}" type="presOf" srcId="{136492FE-6790-43A5-8A1F-BE2302C92F2F}" destId="{76097FA2-3763-483E-9588-B11CDE6C9EEA}" srcOrd="0" destOrd="0" presId="urn:microsoft.com/office/officeart/2005/8/layout/radial5"/>
    <dgm:cxn modelId="{45CD5C8F-E523-4AD4-8873-75235440FD73}" type="presOf" srcId="{720310BB-F9D3-4FFE-AC5B-8AD1DDB6BFFE}" destId="{71D1B796-306C-4E97-BBE3-921777B4CE8A}" srcOrd="0" destOrd="0" presId="urn:microsoft.com/office/officeart/2005/8/layout/radial5"/>
    <dgm:cxn modelId="{5025021D-3080-4E1F-88F8-4CA0BF3EA742}" type="presOf" srcId="{9038F599-06BB-4168-84EF-079A7AB709DC}" destId="{3E71587C-E21C-43D7-8CA5-403480472EDB}" srcOrd="1" destOrd="0" presId="urn:microsoft.com/office/officeart/2005/8/layout/radial5"/>
    <dgm:cxn modelId="{7F1CACB4-ADDF-4B85-A98C-F8AF0CA71743}" type="presOf" srcId="{720310BB-F9D3-4FFE-AC5B-8AD1DDB6BFFE}" destId="{2B8432C7-43EF-4815-8187-C9F525D5BFE1}" srcOrd="1" destOrd="0" presId="urn:microsoft.com/office/officeart/2005/8/layout/radial5"/>
    <dgm:cxn modelId="{98DEA470-7AF7-4C05-8986-668B9F66CAE4}" type="presOf" srcId="{1B79B0D8-DE97-4101-B722-A3B075177EEC}" destId="{77A178EF-43B4-441C-A3FE-FEDA377DDFB0}" srcOrd="0" destOrd="0" presId="urn:microsoft.com/office/officeart/2005/8/layout/radial5"/>
    <dgm:cxn modelId="{5821AEE2-C114-45D4-B1E9-F607138D08FD}" type="presOf" srcId="{366D503B-7E2C-4630-86DA-2204765F2DBB}" destId="{74548289-C815-4BDC-BF8E-E8AB1E83029C}" srcOrd="1" destOrd="0" presId="urn:microsoft.com/office/officeart/2005/8/layout/radial5"/>
    <dgm:cxn modelId="{70603771-0388-40AB-9C97-BAB9E9786AE8}" type="presOf" srcId="{8BB43BCB-1A5D-44C8-9332-80B1E2F5223C}" destId="{E1BA88F6-D064-43F2-94A2-3CD6E8C65F7B}" srcOrd="0" destOrd="0" presId="urn:microsoft.com/office/officeart/2005/8/layout/radial5"/>
    <dgm:cxn modelId="{700A13BB-2324-420A-8774-F1E68A33B6E2}" srcId="{FCE3BE74-C8C0-4EA9-8696-27296DABE38A}" destId="{31BA367C-1391-496C-8996-65E920E23BFD}" srcOrd="3" destOrd="0" parTransId="{720310BB-F9D3-4FFE-AC5B-8AD1DDB6BFFE}" sibTransId="{FDB5931C-6988-4868-BDE1-863011C0143A}"/>
    <dgm:cxn modelId="{6F017B5D-6388-41D2-9AA9-1E55B60D0F19}" type="presOf" srcId="{973BB98E-1A47-4308-9E04-98F17766731D}" destId="{3772E0C9-690D-4710-8A58-F4BB5544A71E}" srcOrd="0" destOrd="0" presId="urn:microsoft.com/office/officeart/2005/8/layout/radial5"/>
    <dgm:cxn modelId="{6A8FB2BD-641C-4341-A4AA-3112CCE4D10B}" type="presOf" srcId="{B18DDAF9-641F-4050-B446-650AB3D090D8}" destId="{4219933B-106E-4D9E-A6CD-62185966E5DA}" srcOrd="1" destOrd="0" presId="urn:microsoft.com/office/officeart/2005/8/layout/radial5"/>
    <dgm:cxn modelId="{D7EFAB40-2BDF-4418-BD36-4E59471A2496}" srcId="{136492FE-6790-43A5-8A1F-BE2302C92F2F}" destId="{FCE3BE74-C8C0-4EA9-8696-27296DABE38A}" srcOrd="0" destOrd="0" parTransId="{9B09B798-0789-4158-834A-9E6633968D28}" sibTransId="{0F00BDE3-0E27-44EA-8353-303D4D4EAA75}"/>
    <dgm:cxn modelId="{84B6702E-19CB-4A9F-B05D-5E2440B64AFE}" type="presOf" srcId="{B18DDAF9-641F-4050-B446-650AB3D090D8}" destId="{D842A0E8-C406-4D90-ADE6-96AE36CBCF60}" srcOrd="0" destOrd="0" presId="urn:microsoft.com/office/officeart/2005/8/layout/radial5"/>
    <dgm:cxn modelId="{0640EAC8-81C7-49CA-95A7-7BB8789BF446}" type="presParOf" srcId="{76097FA2-3763-483E-9588-B11CDE6C9EEA}" destId="{F818794F-53E1-45FC-9144-54C5DC439EC7}" srcOrd="0" destOrd="0" presId="urn:microsoft.com/office/officeart/2005/8/layout/radial5"/>
    <dgm:cxn modelId="{59A1BE5B-FF85-4646-A677-4F72B567D975}" type="presParOf" srcId="{76097FA2-3763-483E-9588-B11CDE6C9EEA}" destId="{B0F4DD6E-8E8C-44A1-9D73-190C4F7BAE20}" srcOrd="1" destOrd="0" presId="urn:microsoft.com/office/officeart/2005/8/layout/radial5"/>
    <dgm:cxn modelId="{23A985B7-95F1-4CE5-B0D9-93E72CCADBC3}" type="presParOf" srcId="{B0F4DD6E-8E8C-44A1-9D73-190C4F7BAE20}" destId="{74548289-C815-4BDC-BF8E-E8AB1E83029C}" srcOrd="0" destOrd="0" presId="urn:microsoft.com/office/officeart/2005/8/layout/radial5"/>
    <dgm:cxn modelId="{B9C5EBE8-6B8C-41C8-98E1-42BAD6F858CD}" type="presParOf" srcId="{76097FA2-3763-483E-9588-B11CDE6C9EEA}" destId="{77A178EF-43B4-441C-A3FE-FEDA377DDFB0}" srcOrd="2" destOrd="0" presId="urn:microsoft.com/office/officeart/2005/8/layout/radial5"/>
    <dgm:cxn modelId="{C3EE8428-5811-4BED-B2D0-C299D9A6E35E}" type="presParOf" srcId="{76097FA2-3763-483E-9588-B11CDE6C9EEA}" destId="{D842A0E8-C406-4D90-ADE6-96AE36CBCF60}" srcOrd="3" destOrd="0" presId="urn:microsoft.com/office/officeart/2005/8/layout/radial5"/>
    <dgm:cxn modelId="{31632EDD-4F28-44FF-A261-0E8CE7787AF3}" type="presParOf" srcId="{D842A0E8-C406-4D90-ADE6-96AE36CBCF60}" destId="{4219933B-106E-4D9E-A6CD-62185966E5DA}" srcOrd="0" destOrd="0" presId="urn:microsoft.com/office/officeart/2005/8/layout/radial5"/>
    <dgm:cxn modelId="{95AFA807-9B1E-4596-BAE6-174EFE0CB44E}" type="presParOf" srcId="{76097FA2-3763-483E-9588-B11CDE6C9EEA}" destId="{3772E0C9-690D-4710-8A58-F4BB5544A71E}" srcOrd="4" destOrd="0" presId="urn:microsoft.com/office/officeart/2005/8/layout/radial5"/>
    <dgm:cxn modelId="{E6DC86A8-5ACA-4D61-B473-DB9187278921}" type="presParOf" srcId="{76097FA2-3763-483E-9588-B11CDE6C9EEA}" destId="{E01C36A8-E34B-405E-8393-2028B597B6D7}" srcOrd="5" destOrd="0" presId="urn:microsoft.com/office/officeart/2005/8/layout/radial5"/>
    <dgm:cxn modelId="{0D426318-28B7-423C-A52E-47EAAE5EB92E}" type="presParOf" srcId="{E01C36A8-E34B-405E-8393-2028B597B6D7}" destId="{3E71587C-E21C-43D7-8CA5-403480472EDB}" srcOrd="0" destOrd="0" presId="urn:microsoft.com/office/officeart/2005/8/layout/radial5"/>
    <dgm:cxn modelId="{2CB3C600-1151-4923-833A-83FEC4F3CF84}" type="presParOf" srcId="{76097FA2-3763-483E-9588-B11CDE6C9EEA}" destId="{E1BA88F6-D064-43F2-94A2-3CD6E8C65F7B}" srcOrd="6" destOrd="0" presId="urn:microsoft.com/office/officeart/2005/8/layout/radial5"/>
    <dgm:cxn modelId="{B7CB89A2-DB77-4888-9A4D-8B6FBB289B3B}" type="presParOf" srcId="{76097FA2-3763-483E-9588-B11CDE6C9EEA}" destId="{71D1B796-306C-4E97-BBE3-921777B4CE8A}" srcOrd="7" destOrd="0" presId="urn:microsoft.com/office/officeart/2005/8/layout/radial5"/>
    <dgm:cxn modelId="{1E9B932B-2566-47DA-A8B3-4DBDE5D7D1D9}" type="presParOf" srcId="{71D1B796-306C-4E97-BBE3-921777B4CE8A}" destId="{2B8432C7-43EF-4815-8187-C9F525D5BFE1}" srcOrd="0" destOrd="0" presId="urn:microsoft.com/office/officeart/2005/8/layout/radial5"/>
    <dgm:cxn modelId="{49DAE3FB-C302-41AD-8281-4F4BD2CDB710}" type="presParOf" srcId="{76097FA2-3763-483E-9588-B11CDE6C9EEA}" destId="{4D05286C-79FC-427A-8006-2CFB7C566643}" srcOrd="8" destOrd="0" presId="urn:microsoft.com/office/officeart/2005/8/layout/radial5"/>
    <dgm:cxn modelId="{18052257-5478-4BDD-A682-BDCA6B375BD0}" type="presParOf" srcId="{76097FA2-3763-483E-9588-B11CDE6C9EEA}" destId="{5C3FAA94-7C53-4A21-8F87-0BE7B657B923}" srcOrd="9" destOrd="0" presId="urn:microsoft.com/office/officeart/2005/8/layout/radial5"/>
    <dgm:cxn modelId="{8C58661B-1979-42AF-A318-7493197AE89A}" type="presParOf" srcId="{5C3FAA94-7C53-4A21-8F87-0BE7B657B923}" destId="{D712B029-CD39-433D-AA3A-1993D6BA825E}" srcOrd="0" destOrd="0" presId="urn:microsoft.com/office/officeart/2005/8/layout/radial5"/>
    <dgm:cxn modelId="{2C7FC846-E24F-4290-9EE2-D95D56D8041D}" type="presParOf" srcId="{76097FA2-3763-483E-9588-B11CDE6C9EEA}" destId="{907F0DC0-EFD1-4E00-9BF9-06B90153E78A}" srcOrd="10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EA42E0-041E-4988-B31C-D083C82DC7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A7F96C-E848-4825-8AD7-184F1078A912}">
      <dgm:prSet phldrT="[Текст]" custT="1"/>
      <dgm:spPr/>
      <dgm:t>
        <a:bodyPr/>
        <a:lstStyle/>
        <a:p>
          <a:r>
            <a:rPr lang="ru-RU" sz="2000" dirty="0" smtClean="0"/>
            <a:t>Нарушения </a:t>
          </a:r>
        </a:p>
        <a:p>
          <a:r>
            <a:rPr lang="ru-RU" sz="2000" dirty="0" smtClean="0"/>
            <a:t>устной речи </a:t>
          </a:r>
          <a:endParaRPr lang="ru-RU" sz="2000" dirty="0"/>
        </a:p>
      </dgm:t>
    </dgm:pt>
    <dgm:pt modelId="{F4FA83A3-FD48-4A80-B62B-1400C8C6E13A}" type="parTrans" cxnId="{FB3271D4-8869-4276-9351-495CEAF12631}">
      <dgm:prSet/>
      <dgm:spPr/>
      <dgm:t>
        <a:bodyPr/>
        <a:lstStyle/>
        <a:p>
          <a:endParaRPr lang="ru-RU"/>
        </a:p>
      </dgm:t>
    </dgm:pt>
    <dgm:pt modelId="{3F3C88DB-86D6-45F5-B626-A54D16C014CA}" type="sibTrans" cxnId="{FB3271D4-8869-4276-9351-495CEAF12631}">
      <dgm:prSet/>
      <dgm:spPr/>
      <dgm:t>
        <a:bodyPr/>
        <a:lstStyle/>
        <a:p>
          <a:endParaRPr lang="ru-RU"/>
        </a:p>
      </dgm:t>
    </dgm:pt>
    <dgm:pt modelId="{6AD053CE-A628-49F4-8FF8-CB1CF785C5FF}">
      <dgm:prSet phldrT="[Текст]" custT="1"/>
      <dgm:spPr/>
      <dgm:t>
        <a:bodyPr/>
        <a:lstStyle/>
        <a:p>
          <a:r>
            <a:rPr lang="ru-RU" sz="2000" dirty="0" smtClean="0"/>
            <a:t>Нарушения </a:t>
          </a:r>
        </a:p>
        <a:p>
          <a:r>
            <a:rPr lang="ru-RU" sz="2000" dirty="0" smtClean="0"/>
            <a:t>письменной речи </a:t>
          </a:r>
          <a:endParaRPr lang="ru-RU" sz="2000" dirty="0"/>
        </a:p>
      </dgm:t>
    </dgm:pt>
    <dgm:pt modelId="{EE1777F3-D7C1-40BF-A049-23938A814E1D}" type="parTrans" cxnId="{7FF0BF4C-B102-4423-A34C-207408A80FAE}">
      <dgm:prSet/>
      <dgm:spPr/>
      <dgm:t>
        <a:bodyPr/>
        <a:lstStyle/>
        <a:p>
          <a:endParaRPr lang="ru-RU"/>
        </a:p>
      </dgm:t>
    </dgm:pt>
    <dgm:pt modelId="{F739FE01-43B3-44F3-9DC6-1E015A8D6A2F}" type="sibTrans" cxnId="{7FF0BF4C-B102-4423-A34C-207408A80FAE}">
      <dgm:prSet/>
      <dgm:spPr/>
      <dgm:t>
        <a:bodyPr/>
        <a:lstStyle/>
        <a:p>
          <a:endParaRPr lang="ru-RU"/>
        </a:p>
      </dgm:t>
    </dgm:pt>
    <dgm:pt modelId="{2AF76A2B-70B9-4707-80F2-0050A331BFBB}" type="pres">
      <dgm:prSet presAssocID="{E3EA42E0-041E-4988-B31C-D083C82DC7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146675-BA32-42D4-B822-4D5F628CDA7E}" type="pres">
      <dgm:prSet presAssocID="{92A7F96C-E848-4825-8AD7-184F1078A912}" presName="node" presStyleLbl="node1" presStyleIdx="0" presStyleCnt="2" custScaleX="166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2009F-3156-49E7-84F5-D14659719E6F}" type="pres">
      <dgm:prSet presAssocID="{3F3C88DB-86D6-45F5-B626-A54D16C014CA}" presName="sibTrans" presStyleCnt="0"/>
      <dgm:spPr/>
    </dgm:pt>
    <dgm:pt modelId="{C9B3A02E-17B2-4270-AC83-33D2E238D114}" type="pres">
      <dgm:prSet presAssocID="{6AD053CE-A628-49F4-8FF8-CB1CF785C5FF}" presName="node" presStyleLbl="node1" presStyleIdx="1" presStyleCnt="2" custScaleX="160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3271D4-8869-4276-9351-495CEAF12631}" srcId="{E3EA42E0-041E-4988-B31C-D083C82DC7BA}" destId="{92A7F96C-E848-4825-8AD7-184F1078A912}" srcOrd="0" destOrd="0" parTransId="{F4FA83A3-FD48-4A80-B62B-1400C8C6E13A}" sibTransId="{3F3C88DB-86D6-45F5-B626-A54D16C014CA}"/>
    <dgm:cxn modelId="{3F8F69C7-F868-44E3-9BF0-2859AFB412F7}" type="presOf" srcId="{6AD053CE-A628-49F4-8FF8-CB1CF785C5FF}" destId="{C9B3A02E-17B2-4270-AC83-33D2E238D114}" srcOrd="0" destOrd="0" presId="urn:microsoft.com/office/officeart/2005/8/layout/default"/>
    <dgm:cxn modelId="{03F4241A-1601-469B-86CC-DD55C30CF9D3}" type="presOf" srcId="{92A7F96C-E848-4825-8AD7-184F1078A912}" destId="{59146675-BA32-42D4-B822-4D5F628CDA7E}" srcOrd="0" destOrd="0" presId="urn:microsoft.com/office/officeart/2005/8/layout/default"/>
    <dgm:cxn modelId="{04B6439F-27CB-4E10-9349-7534934741D1}" type="presOf" srcId="{E3EA42E0-041E-4988-B31C-D083C82DC7BA}" destId="{2AF76A2B-70B9-4707-80F2-0050A331BFBB}" srcOrd="0" destOrd="0" presId="urn:microsoft.com/office/officeart/2005/8/layout/default"/>
    <dgm:cxn modelId="{7FF0BF4C-B102-4423-A34C-207408A80FAE}" srcId="{E3EA42E0-041E-4988-B31C-D083C82DC7BA}" destId="{6AD053CE-A628-49F4-8FF8-CB1CF785C5FF}" srcOrd="1" destOrd="0" parTransId="{EE1777F3-D7C1-40BF-A049-23938A814E1D}" sibTransId="{F739FE01-43B3-44F3-9DC6-1E015A8D6A2F}"/>
    <dgm:cxn modelId="{8FB1D1A4-BB49-4796-9268-54957C337B99}" type="presParOf" srcId="{2AF76A2B-70B9-4707-80F2-0050A331BFBB}" destId="{59146675-BA32-42D4-B822-4D5F628CDA7E}" srcOrd="0" destOrd="0" presId="urn:microsoft.com/office/officeart/2005/8/layout/default"/>
    <dgm:cxn modelId="{FAC5F715-58A0-4A2F-8C8B-F1D9CB29DC06}" type="presParOf" srcId="{2AF76A2B-70B9-4707-80F2-0050A331BFBB}" destId="{3752009F-3156-49E7-84F5-D14659719E6F}" srcOrd="1" destOrd="0" presId="urn:microsoft.com/office/officeart/2005/8/layout/default"/>
    <dgm:cxn modelId="{1E67F192-3F90-44AB-93DA-F4C0B6DFE2CD}" type="presParOf" srcId="{2AF76A2B-70B9-4707-80F2-0050A331BFBB}" destId="{C9B3A02E-17B2-4270-AC83-33D2E238D114}" srcOrd="2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4CE31-1ECC-49B8-9C27-979A1920771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B8F1A-BA52-46D6-8C9E-C96BD161AE56}">
      <dgm:prSet phldrT="[Текст]" custT="1"/>
      <dgm:spPr/>
      <dgm:t>
        <a:bodyPr/>
        <a:lstStyle/>
        <a:p>
          <a:r>
            <a:rPr lang="ru-RU" sz="2000" b="1" dirty="0" err="1" smtClean="0"/>
            <a:t>Фонетико</a:t>
          </a:r>
          <a:r>
            <a:rPr lang="ru-RU" sz="2000" b="1" dirty="0" smtClean="0"/>
            <a:t> – фонематическое недоразвитие речи </a:t>
          </a:r>
          <a:endParaRPr lang="ru-RU" sz="2000" b="1" dirty="0"/>
        </a:p>
      </dgm:t>
    </dgm:pt>
    <dgm:pt modelId="{0B372024-E1B2-432A-B5F6-4942E3892048}" type="parTrans" cxnId="{029F44BB-51F0-4ED4-A690-0153D9B4B0D7}">
      <dgm:prSet/>
      <dgm:spPr/>
      <dgm:t>
        <a:bodyPr/>
        <a:lstStyle/>
        <a:p>
          <a:endParaRPr lang="ru-RU"/>
        </a:p>
      </dgm:t>
    </dgm:pt>
    <dgm:pt modelId="{08895FE9-C039-4F9F-A367-CA374F542E5B}" type="sibTrans" cxnId="{029F44BB-51F0-4ED4-A690-0153D9B4B0D7}">
      <dgm:prSet/>
      <dgm:spPr/>
      <dgm:t>
        <a:bodyPr/>
        <a:lstStyle/>
        <a:p>
          <a:endParaRPr lang="ru-RU"/>
        </a:p>
      </dgm:t>
    </dgm:pt>
    <dgm:pt modelId="{376D7952-6B76-43AA-90CD-FD19215286D8}">
      <dgm:prSet phldrT="[Текст]" custT="1"/>
      <dgm:spPr/>
      <dgm:t>
        <a:bodyPr/>
        <a:lstStyle/>
        <a:p>
          <a:r>
            <a:rPr lang="ru-RU" sz="2000" b="1" dirty="0" smtClean="0"/>
            <a:t>Общее недоразвитие речи</a:t>
          </a:r>
          <a:endParaRPr lang="ru-RU" sz="2000" b="1" dirty="0"/>
        </a:p>
      </dgm:t>
    </dgm:pt>
    <dgm:pt modelId="{B22FB23F-14D0-4C2B-953A-D9899CB0975B}" type="parTrans" cxnId="{A72E315C-8653-4F90-8243-00E014A2B756}">
      <dgm:prSet/>
      <dgm:spPr/>
      <dgm:t>
        <a:bodyPr/>
        <a:lstStyle/>
        <a:p>
          <a:endParaRPr lang="ru-RU"/>
        </a:p>
      </dgm:t>
    </dgm:pt>
    <dgm:pt modelId="{5A4112D9-1891-43F4-BFDA-51678A4E699C}" type="sibTrans" cxnId="{A72E315C-8653-4F90-8243-00E014A2B756}">
      <dgm:prSet/>
      <dgm:spPr/>
      <dgm:t>
        <a:bodyPr/>
        <a:lstStyle/>
        <a:p>
          <a:endParaRPr lang="ru-RU"/>
        </a:p>
      </dgm:t>
    </dgm:pt>
    <dgm:pt modelId="{6BBC5CAD-9FB0-4756-957F-65825C8577DA}">
      <dgm:prSet phldrT="[Текст]" custT="1"/>
      <dgm:spPr/>
      <dgm:t>
        <a:bodyPr/>
        <a:lstStyle/>
        <a:p>
          <a:r>
            <a:rPr lang="ru-RU" sz="2000" b="1" dirty="0" smtClean="0"/>
            <a:t>Недостатки </a:t>
          </a:r>
          <a:r>
            <a:rPr lang="ru-RU" sz="2000" b="1" dirty="0" err="1" smtClean="0"/>
            <a:t>мелодико</a:t>
          </a:r>
          <a:r>
            <a:rPr lang="ru-RU" sz="2000" b="1" dirty="0" smtClean="0"/>
            <a:t> – интонационной и</a:t>
          </a:r>
        </a:p>
        <a:p>
          <a:r>
            <a:rPr lang="ru-RU" sz="2000" b="1" dirty="0" smtClean="0"/>
            <a:t> темпо – ритмической стороны речи  </a:t>
          </a:r>
          <a:endParaRPr lang="ru-RU" sz="2000" b="1" dirty="0"/>
        </a:p>
      </dgm:t>
    </dgm:pt>
    <dgm:pt modelId="{2E634F99-518B-42F5-96C2-E0B018C2CBC4}" type="parTrans" cxnId="{278CE8E6-79F0-41CE-8046-EBE1467117B2}">
      <dgm:prSet/>
      <dgm:spPr/>
      <dgm:t>
        <a:bodyPr/>
        <a:lstStyle/>
        <a:p>
          <a:endParaRPr lang="ru-RU"/>
        </a:p>
      </dgm:t>
    </dgm:pt>
    <dgm:pt modelId="{CEAE2E12-B2E3-447D-817E-05E8803BFD86}" type="sibTrans" cxnId="{278CE8E6-79F0-41CE-8046-EBE1467117B2}">
      <dgm:prSet/>
      <dgm:spPr/>
      <dgm:t>
        <a:bodyPr/>
        <a:lstStyle/>
        <a:p>
          <a:endParaRPr lang="ru-RU"/>
        </a:p>
      </dgm:t>
    </dgm:pt>
    <dgm:pt modelId="{C7AD0714-302D-45EF-A5CE-4D1FEC02BB78}" type="pres">
      <dgm:prSet presAssocID="{89A4CE31-1ECC-49B8-9C27-979A192077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BFBB55-1983-419F-8C19-4F3478B72CE9}" type="pres">
      <dgm:prSet presAssocID="{DCDB8F1A-BA52-46D6-8C9E-C96BD161AE56}" presName="parentLin" presStyleCnt="0"/>
      <dgm:spPr/>
    </dgm:pt>
    <dgm:pt modelId="{F338862B-AF1B-4FE9-8CDE-CCC3BB4DD3BC}" type="pres">
      <dgm:prSet presAssocID="{DCDB8F1A-BA52-46D6-8C9E-C96BD161AE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353D1-BE8F-4F96-AA10-7F931D289138}" type="pres">
      <dgm:prSet presAssocID="{DCDB8F1A-BA52-46D6-8C9E-C96BD161AE56}" presName="parentText" presStyleLbl="node1" presStyleIdx="0" presStyleCnt="3" custScaleX="137699" custScaleY="2518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408C4-3FE6-4F44-A871-C94B1BCA5A0C}" type="pres">
      <dgm:prSet presAssocID="{DCDB8F1A-BA52-46D6-8C9E-C96BD161AE56}" presName="negativeSpace" presStyleCnt="0"/>
      <dgm:spPr/>
    </dgm:pt>
    <dgm:pt modelId="{A3C2E7CD-317E-4A16-A762-FED85CF79AB4}" type="pres">
      <dgm:prSet presAssocID="{DCDB8F1A-BA52-46D6-8C9E-C96BD161AE56}" presName="childText" presStyleLbl="conFgAcc1" presStyleIdx="0" presStyleCnt="3">
        <dgm:presLayoutVars>
          <dgm:bulletEnabled val="1"/>
        </dgm:presLayoutVars>
      </dgm:prSet>
      <dgm:spPr/>
    </dgm:pt>
    <dgm:pt modelId="{21B9D57F-FC3E-4881-BD44-2579D8B261BA}" type="pres">
      <dgm:prSet presAssocID="{08895FE9-C039-4F9F-A367-CA374F542E5B}" presName="spaceBetweenRectangles" presStyleCnt="0"/>
      <dgm:spPr/>
    </dgm:pt>
    <dgm:pt modelId="{DC4CED57-79FB-4BB4-A5CE-FFC089C7392F}" type="pres">
      <dgm:prSet presAssocID="{376D7952-6B76-43AA-90CD-FD19215286D8}" presName="parentLin" presStyleCnt="0"/>
      <dgm:spPr/>
    </dgm:pt>
    <dgm:pt modelId="{DB84B7C1-255A-4F8F-A5CA-866B16E4B74F}" type="pres">
      <dgm:prSet presAssocID="{376D7952-6B76-43AA-90CD-FD19215286D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BAD91A4-54DB-42F1-88B8-D07324B7E832}" type="pres">
      <dgm:prSet presAssocID="{376D7952-6B76-43AA-90CD-FD19215286D8}" presName="parentText" presStyleLbl="node1" presStyleIdx="1" presStyleCnt="3" custScaleX="142159" custScaleY="221310" custLinFactNeighborX="-2784" custLinFactNeighborY="-7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0F5E4-6CAE-4BA7-9606-E36A23B81E46}" type="pres">
      <dgm:prSet presAssocID="{376D7952-6B76-43AA-90CD-FD19215286D8}" presName="negativeSpace" presStyleCnt="0"/>
      <dgm:spPr/>
    </dgm:pt>
    <dgm:pt modelId="{D8F454DF-07DE-4C99-8C5B-E8B1833224D3}" type="pres">
      <dgm:prSet presAssocID="{376D7952-6B76-43AA-90CD-FD19215286D8}" presName="childText" presStyleLbl="conFgAcc1" presStyleIdx="1" presStyleCnt="3">
        <dgm:presLayoutVars>
          <dgm:bulletEnabled val="1"/>
        </dgm:presLayoutVars>
      </dgm:prSet>
      <dgm:spPr/>
    </dgm:pt>
    <dgm:pt modelId="{3C145F05-8250-4392-B155-606B11559263}" type="pres">
      <dgm:prSet presAssocID="{5A4112D9-1891-43F4-BFDA-51678A4E699C}" presName="spaceBetweenRectangles" presStyleCnt="0"/>
      <dgm:spPr/>
    </dgm:pt>
    <dgm:pt modelId="{38812FA9-EB59-4164-A7BE-FDBAB5395217}" type="pres">
      <dgm:prSet presAssocID="{6BBC5CAD-9FB0-4756-957F-65825C8577DA}" presName="parentLin" presStyleCnt="0"/>
      <dgm:spPr/>
    </dgm:pt>
    <dgm:pt modelId="{B08092E9-1CB3-4F7F-AD9B-23F96EDEB096}" type="pres">
      <dgm:prSet presAssocID="{6BBC5CAD-9FB0-4756-957F-65825C8577D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77F12D6-416A-474A-83B1-88ECFFFD35B3}" type="pres">
      <dgm:prSet presAssocID="{6BBC5CAD-9FB0-4756-957F-65825C8577DA}" presName="parentText" presStyleLbl="node1" presStyleIdx="2" presStyleCnt="3" custScaleX="142857" custScaleY="219238" custLinFactNeighborX="-2784" custLinFactNeighborY="5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963D2-55D5-4395-A161-08D43670C7C4}" type="pres">
      <dgm:prSet presAssocID="{6BBC5CAD-9FB0-4756-957F-65825C8577DA}" presName="negativeSpace" presStyleCnt="0"/>
      <dgm:spPr/>
    </dgm:pt>
    <dgm:pt modelId="{8092EA80-456A-4B19-8EBC-99B0FF917644}" type="pres">
      <dgm:prSet presAssocID="{6BBC5CAD-9FB0-4756-957F-65825C8577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790E26-727B-46BD-808B-A89193614DA3}" type="presOf" srcId="{6BBC5CAD-9FB0-4756-957F-65825C8577DA}" destId="{B08092E9-1CB3-4F7F-AD9B-23F96EDEB096}" srcOrd="0" destOrd="0" presId="urn:microsoft.com/office/officeart/2005/8/layout/list1"/>
    <dgm:cxn modelId="{A2D5C0EB-A8BA-4F1D-A525-6951C0593042}" type="presOf" srcId="{DCDB8F1A-BA52-46D6-8C9E-C96BD161AE56}" destId="{3DD353D1-BE8F-4F96-AA10-7F931D289138}" srcOrd="1" destOrd="0" presId="urn:microsoft.com/office/officeart/2005/8/layout/list1"/>
    <dgm:cxn modelId="{5DCDDEF2-3A96-438E-B1FD-55D1E7D0E24E}" type="presOf" srcId="{376D7952-6B76-43AA-90CD-FD19215286D8}" destId="{DB84B7C1-255A-4F8F-A5CA-866B16E4B74F}" srcOrd="0" destOrd="0" presId="urn:microsoft.com/office/officeart/2005/8/layout/list1"/>
    <dgm:cxn modelId="{4FF7C2C5-DE45-4DF4-B614-4C696290351C}" type="presOf" srcId="{89A4CE31-1ECC-49B8-9C27-979A19207716}" destId="{C7AD0714-302D-45EF-A5CE-4D1FEC02BB78}" srcOrd="0" destOrd="0" presId="urn:microsoft.com/office/officeart/2005/8/layout/list1"/>
    <dgm:cxn modelId="{6AFF15F7-742C-4210-935C-3EF165EF231D}" type="presOf" srcId="{DCDB8F1A-BA52-46D6-8C9E-C96BD161AE56}" destId="{F338862B-AF1B-4FE9-8CDE-CCC3BB4DD3BC}" srcOrd="0" destOrd="0" presId="urn:microsoft.com/office/officeart/2005/8/layout/list1"/>
    <dgm:cxn modelId="{A72E315C-8653-4F90-8243-00E014A2B756}" srcId="{89A4CE31-1ECC-49B8-9C27-979A19207716}" destId="{376D7952-6B76-43AA-90CD-FD19215286D8}" srcOrd="1" destOrd="0" parTransId="{B22FB23F-14D0-4C2B-953A-D9899CB0975B}" sibTransId="{5A4112D9-1891-43F4-BFDA-51678A4E699C}"/>
    <dgm:cxn modelId="{029F44BB-51F0-4ED4-A690-0153D9B4B0D7}" srcId="{89A4CE31-1ECC-49B8-9C27-979A19207716}" destId="{DCDB8F1A-BA52-46D6-8C9E-C96BD161AE56}" srcOrd="0" destOrd="0" parTransId="{0B372024-E1B2-432A-B5F6-4942E3892048}" sibTransId="{08895FE9-C039-4F9F-A367-CA374F542E5B}"/>
    <dgm:cxn modelId="{16FB8D6B-F1A0-4ABF-9159-21E25AF26507}" type="presOf" srcId="{376D7952-6B76-43AA-90CD-FD19215286D8}" destId="{BBAD91A4-54DB-42F1-88B8-D07324B7E832}" srcOrd="1" destOrd="0" presId="urn:microsoft.com/office/officeart/2005/8/layout/list1"/>
    <dgm:cxn modelId="{278CE8E6-79F0-41CE-8046-EBE1467117B2}" srcId="{89A4CE31-1ECC-49B8-9C27-979A19207716}" destId="{6BBC5CAD-9FB0-4756-957F-65825C8577DA}" srcOrd="2" destOrd="0" parTransId="{2E634F99-518B-42F5-96C2-E0B018C2CBC4}" sibTransId="{CEAE2E12-B2E3-447D-817E-05E8803BFD86}"/>
    <dgm:cxn modelId="{A2D185E1-5DDE-4D2F-B6BE-1B2A81D142DC}" type="presOf" srcId="{6BBC5CAD-9FB0-4756-957F-65825C8577DA}" destId="{677F12D6-416A-474A-83B1-88ECFFFD35B3}" srcOrd="1" destOrd="0" presId="urn:microsoft.com/office/officeart/2005/8/layout/list1"/>
    <dgm:cxn modelId="{496230B5-1D64-41E2-80E5-87BA95011C41}" type="presParOf" srcId="{C7AD0714-302D-45EF-A5CE-4D1FEC02BB78}" destId="{DABFBB55-1983-419F-8C19-4F3478B72CE9}" srcOrd="0" destOrd="0" presId="urn:microsoft.com/office/officeart/2005/8/layout/list1"/>
    <dgm:cxn modelId="{F7E95398-1FE7-4DFB-9458-4B25424C5204}" type="presParOf" srcId="{DABFBB55-1983-419F-8C19-4F3478B72CE9}" destId="{F338862B-AF1B-4FE9-8CDE-CCC3BB4DD3BC}" srcOrd="0" destOrd="0" presId="urn:microsoft.com/office/officeart/2005/8/layout/list1"/>
    <dgm:cxn modelId="{57B132AD-62B0-4915-B9AE-4B8643EA4CE8}" type="presParOf" srcId="{DABFBB55-1983-419F-8C19-4F3478B72CE9}" destId="{3DD353D1-BE8F-4F96-AA10-7F931D289138}" srcOrd="1" destOrd="0" presId="urn:microsoft.com/office/officeart/2005/8/layout/list1"/>
    <dgm:cxn modelId="{F18FF7A3-AB38-4AC5-A8C9-FA3FA99A70A5}" type="presParOf" srcId="{C7AD0714-302D-45EF-A5CE-4D1FEC02BB78}" destId="{503408C4-3FE6-4F44-A871-C94B1BCA5A0C}" srcOrd="1" destOrd="0" presId="urn:microsoft.com/office/officeart/2005/8/layout/list1"/>
    <dgm:cxn modelId="{99501C4F-6D0C-4C28-A1A9-F15A9ABB5A45}" type="presParOf" srcId="{C7AD0714-302D-45EF-A5CE-4D1FEC02BB78}" destId="{A3C2E7CD-317E-4A16-A762-FED85CF79AB4}" srcOrd="2" destOrd="0" presId="urn:microsoft.com/office/officeart/2005/8/layout/list1"/>
    <dgm:cxn modelId="{CA98FABA-F7AC-4B2E-987B-04A609D9F420}" type="presParOf" srcId="{C7AD0714-302D-45EF-A5CE-4D1FEC02BB78}" destId="{21B9D57F-FC3E-4881-BD44-2579D8B261BA}" srcOrd="3" destOrd="0" presId="urn:microsoft.com/office/officeart/2005/8/layout/list1"/>
    <dgm:cxn modelId="{3ED83219-791B-4D39-8B53-605A4CC57649}" type="presParOf" srcId="{C7AD0714-302D-45EF-A5CE-4D1FEC02BB78}" destId="{DC4CED57-79FB-4BB4-A5CE-FFC089C7392F}" srcOrd="4" destOrd="0" presId="urn:microsoft.com/office/officeart/2005/8/layout/list1"/>
    <dgm:cxn modelId="{0FA7917C-53EE-4263-8314-2338D24FE9F2}" type="presParOf" srcId="{DC4CED57-79FB-4BB4-A5CE-FFC089C7392F}" destId="{DB84B7C1-255A-4F8F-A5CA-866B16E4B74F}" srcOrd="0" destOrd="0" presId="urn:microsoft.com/office/officeart/2005/8/layout/list1"/>
    <dgm:cxn modelId="{8E198495-8828-495D-ADB0-56917CF9EABF}" type="presParOf" srcId="{DC4CED57-79FB-4BB4-A5CE-FFC089C7392F}" destId="{BBAD91A4-54DB-42F1-88B8-D07324B7E832}" srcOrd="1" destOrd="0" presId="urn:microsoft.com/office/officeart/2005/8/layout/list1"/>
    <dgm:cxn modelId="{65207DE3-C230-4E4D-B759-1C237E6AF369}" type="presParOf" srcId="{C7AD0714-302D-45EF-A5CE-4D1FEC02BB78}" destId="{5090F5E4-6CAE-4BA7-9606-E36A23B81E46}" srcOrd="5" destOrd="0" presId="urn:microsoft.com/office/officeart/2005/8/layout/list1"/>
    <dgm:cxn modelId="{8ED2C33B-DB17-4037-A176-3995B5BDEF06}" type="presParOf" srcId="{C7AD0714-302D-45EF-A5CE-4D1FEC02BB78}" destId="{D8F454DF-07DE-4C99-8C5B-E8B1833224D3}" srcOrd="6" destOrd="0" presId="urn:microsoft.com/office/officeart/2005/8/layout/list1"/>
    <dgm:cxn modelId="{EF571EF6-7A1F-4FB5-86A4-46ADE0EEDC2A}" type="presParOf" srcId="{C7AD0714-302D-45EF-A5CE-4D1FEC02BB78}" destId="{3C145F05-8250-4392-B155-606B11559263}" srcOrd="7" destOrd="0" presId="urn:microsoft.com/office/officeart/2005/8/layout/list1"/>
    <dgm:cxn modelId="{9BA41309-457D-4BAC-AA13-92DEE90C5E0A}" type="presParOf" srcId="{C7AD0714-302D-45EF-A5CE-4D1FEC02BB78}" destId="{38812FA9-EB59-4164-A7BE-FDBAB5395217}" srcOrd="8" destOrd="0" presId="urn:microsoft.com/office/officeart/2005/8/layout/list1"/>
    <dgm:cxn modelId="{402DFDE8-6B12-457D-85ED-8563943F723D}" type="presParOf" srcId="{38812FA9-EB59-4164-A7BE-FDBAB5395217}" destId="{B08092E9-1CB3-4F7F-AD9B-23F96EDEB096}" srcOrd="0" destOrd="0" presId="urn:microsoft.com/office/officeart/2005/8/layout/list1"/>
    <dgm:cxn modelId="{4422F01C-2F96-4A85-A667-CED2CF99B9C8}" type="presParOf" srcId="{38812FA9-EB59-4164-A7BE-FDBAB5395217}" destId="{677F12D6-416A-474A-83B1-88ECFFFD35B3}" srcOrd="1" destOrd="0" presId="urn:microsoft.com/office/officeart/2005/8/layout/list1"/>
    <dgm:cxn modelId="{82022801-F2EA-4164-865B-C675D58620EA}" type="presParOf" srcId="{C7AD0714-302D-45EF-A5CE-4D1FEC02BB78}" destId="{D88963D2-55D5-4395-A161-08D43670C7C4}" srcOrd="9" destOrd="0" presId="urn:microsoft.com/office/officeart/2005/8/layout/list1"/>
    <dgm:cxn modelId="{381E2B02-B652-4D25-A9B4-26BD40B93C3F}" type="presParOf" srcId="{C7AD0714-302D-45EF-A5CE-4D1FEC02BB78}" destId="{8092EA80-456A-4B19-8EBC-99B0FF917644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380163-0478-48A4-AF2A-316E882A3E6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B630C2-7450-4FB4-B801-B23701D4945E}">
      <dgm:prSet phldrT="[Текст]" custT="1"/>
      <dgm:spPr/>
      <dgm:t>
        <a:bodyPr/>
        <a:lstStyle/>
        <a:p>
          <a:r>
            <a:rPr lang="ru-RU" sz="2000" dirty="0" smtClean="0"/>
            <a:t>Познавательная сфера</a:t>
          </a:r>
          <a:endParaRPr lang="ru-RU" sz="2000" dirty="0"/>
        </a:p>
      </dgm:t>
    </dgm:pt>
    <dgm:pt modelId="{01C87A06-3C0B-457A-9D1C-5F51D8DA5A66}" type="parTrans" cxnId="{DC7EB76C-8CCB-42EF-A707-566989E45D74}">
      <dgm:prSet/>
      <dgm:spPr/>
      <dgm:t>
        <a:bodyPr/>
        <a:lstStyle/>
        <a:p>
          <a:endParaRPr lang="ru-RU"/>
        </a:p>
      </dgm:t>
    </dgm:pt>
    <dgm:pt modelId="{1E895D71-2812-4600-97EB-4D0298885E70}" type="sibTrans" cxnId="{DC7EB76C-8CCB-42EF-A707-566989E45D74}">
      <dgm:prSet/>
      <dgm:spPr/>
      <dgm:t>
        <a:bodyPr/>
        <a:lstStyle/>
        <a:p>
          <a:endParaRPr lang="ru-RU"/>
        </a:p>
      </dgm:t>
    </dgm:pt>
    <dgm:pt modelId="{D30C52B7-187A-4CFA-85B7-5B98A5708C8E}">
      <dgm:prSet phldrT="[Текст]" custT="1"/>
      <dgm:spPr/>
      <dgm:t>
        <a:bodyPr/>
        <a:lstStyle/>
        <a:p>
          <a:r>
            <a:rPr lang="ru-RU" sz="1800" dirty="0" smtClean="0"/>
            <a:t>Восприятие </a:t>
          </a:r>
          <a:endParaRPr lang="ru-RU" sz="1800" dirty="0"/>
        </a:p>
      </dgm:t>
    </dgm:pt>
    <dgm:pt modelId="{892D832F-A7ED-467D-AD6A-4F8442F83F7A}" type="parTrans" cxnId="{A92FE107-0CEB-492A-A87D-1B1F7E1F023D}">
      <dgm:prSet/>
      <dgm:spPr/>
      <dgm:t>
        <a:bodyPr/>
        <a:lstStyle/>
        <a:p>
          <a:endParaRPr lang="ru-RU"/>
        </a:p>
      </dgm:t>
    </dgm:pt>
    <dgm:pt modelId="{4C950C6F-667B-41C6-AC8B-0F8EC423207E}" type="sibTrans" cxnId="{A92FE107-0CEB-492A-A87D-1B1F7E1F023D}">
      <dgm:prSet/>
      <dgm:spPr/>
      <dgm:t>
        <a:bodyPr/>
        <a:lstStyle/>
        <a:p>
          <a:endParaRPr lang="ru-RU"/>
        </a:p>
      </dgm:t>
    </dgm:pt>
    <dgm:pt modelId="{618584BE-50B1-4D84-BBE8-59DAAA45C7AA}">
      <dgm:prSet phldrT="[Текст]" custT="1"/>
      <dgm:spPr/>
      <dgm:t>
        <a:bodyPr/>
        <a:lstStyle/>
        <a:p>
          <a:r>
            <a:rPr lang="ru-RU" sz="2000" dirty="0" smtClean="0"/>
            <a:t>Внимание </a:t>
          </a:r>
          <a:endParaRPr lang="ru-RU" sz="2000" dirty="0"/>
        </a:p>
      </dgm:t>
    </dgm:pt>
    <dgm:pt modelId="{A605683D-1578-44DF-8028-4666F3935D72}" type="parTrans" cxnId="{58FA1532-6A8F-4956-AD19-511C2EA179D9}">
      <dgm:prSet/>
      <dgm:spPr/>
      <dgm:t>
        <a:bodyPr/>
        <a:lstStyle/>
        <a:p>
          <a:endParaRPr lang="ru-RU"/>
        </a:p>
      </dgm:t>
    </dgm:pt>
    <dgm:pt modelId="{7AA2EA62-F068-42C0-B235-700DA4C53573}" type="sibTrans" cxnId="{58FA1532-6A8F-4956-AD19-511C2EA179D9}">
      <dgm:prSet/>
      <dgm:spPr/>
      <dgm:t>
        <a:bodyPr/>
        <a:lstStyle/>
        <a:p>
          <a:endParaRPr lang="ru-RU"/>
        </a:p>
      </dgm:t>
    </dgm:pt>
    <dgm:pt modelId="{A4B66615-7EF8-419B-A81B-220EE410139A}">
      <dgm:prSet phldrT="[Текст]" custT="1"/>
      <dgm:spPr/>
      <dgm:t>
        <a:bodyPr/>
        <a:lstStyle/>
        <a:p>
          <a:r>
            <a:rPr lang="ru-RU" sz="2000" dirty="0" smtClean="0"/>
            <a:t>Воображение </a:t>
          </a:r>
          <a:endParaRPr lang="ru-RU" sz="2000" dirty="0"/>
        </a:p>
      </dgm:t>
    </dgm:pt>
    <dgm:pt modelId="{09D8DFEF-9E55-4E8A-BC6A-2FFC14392999}" type="parTrans" cxnId="{DAFE5E78-51FC-4E88-9946-F2893239FACA}">
      <dgm:prSet/>
      <dgm:spPr/>
      <dgm:t>
        <a:bodyPr/>
        <a:lstStyle/>
        <a:p>
          <a:endParaRPr lang="ru-RU"/>
        </a:p>
      </dgm:t>
    </dgm:pt>
    <dgm:pt modelId="{8920BC59-4C57-4A9B-BA6B-142A96225370}" type="sibTrans" cxnId="{DAFE5E78-51FC-4E88-9946-F2893239FACA}">
      <dgm:prSet/>
      <dgm:spPr/>
      <dgm:t>
        <a:bodyPr/>
        <a:lstStyle/>
        <a:p>
          <a:endParaRPr lang="ru-RU"/>
        </a:p>
      </dgm:t>
    </dgm:pt>
    <dgm:pt modelId="{3C92980F-085D-4DD6-AC27-15D11283497C}">
      <dgm:prSet phldrT="[Текст]" custT="1"/>
      <dgm:spPr/>
      <dgm:t>
        <a:bodyPr/>
        <a:lstStyle/>
        <a:p>
          <a:r>
            <a:rPr lang="ru-RU" sz="2000" dirty="0" smtClean="0"/>
            <a:t>Мышление </a:t>
          </a:r>
          <a:endParaRPr lang="ru-RU" sz="2000" dirty="0"/>
        </a:p>
      </dgm:t>
    </dgm:pt>
    <dgm:pt modelId="{C00BB229-11D1-49F9-B997-9EC6363E75BE}" type="parTrans" cxnId="{ADD583C7-E23C-4999-AF1F-FBF86EEDD6C3}">
      <dgm:prSet/>
      <dgm:spPr/>
      <dgm:t>
        <a:bodyPr/>
        <a:lstStyle/>
        <a:p>
          <a:endParaRPr lang="ru-RU"/>
        </a:p>
      </dgm:t>
    </dgm:pt>
    <dgm:pt modelId="{6D8B795F-4837-4726-AD57-AC7952D7D184}" type="sibTrans" cxnId="{ADD583C7-E23C-4999-AF1F-FBF86EEDD6C3}">
      <dgm:prSet/>
      <dgm:spPr/>
      <dgm:t>
        <a:bodyPr/>
        <a:lstStyle/>
        <a:p>
          <a:endParaRPr lang="ru-RU"/>
        </a:p>
      </dgm:t>
    </dgm:pt>
    <dgm:pt modelId="{CAD0C334-3718-4F46-8B77-0EC31680BF9D}">
      <dgm:prSet custT="1"/>
      <dgm:spPr/>
      <dgm:t>
        <a:bodyPr/>
        <a:lstStyle/>
        <a:p>
          <a:r>
            <a:rPr lang="ru-RU" sz="2000" dirty="0" smtClean="0"/>
            <a:t>Память </a:t>
          </a:r>
          <a:endParaRPr lang="ru-RU" sz="2000" dirty="0"/>
        </a:p>
      </dgm:t>
    </dgm:pt>
    <dgm:pt modelId="{C7F43071-A015-4C66-8A5F-24D1E4DD1E11}" type="parTrans" cxnId="{A16226EB-D299-4B8D-B7B4-A32DF493BC36}">
      <dgm:prSet/>
      <dgm:spPr/>
      <dgm:t>
        <a:bodyPr/>
        <a:lstStyle/>
        <a:p>
          <a:endParaRPr lang="ru-RU"/>
        </a:p>
      </dgm:t>
    </dgm:pt>
    <dgm:pt modelId="{CFDB3EEC-203A-47A0-AF3B-1FCB79FD03F5}" type="sibTrans" cxnId="{A16226EB-D299-4B8D-B7B4-A32DF493BC36}">
      <dgm:prSet/>
      <dgm:spPr/>
      <dgm:t>
        <a:bodyPr/>
        <a:lstStyle/>
        <a:p>
          <a:endParaRPr lang="ru-RU"/>
        </a:p>
      </dgm:t>
    </dgm:pt>
    <dgm:pt modelId="{F4105CDE-F296-4374-9C75-90147D750051}" type="pres">
      <dgm:prSet presAssocID="{15380163-0478-48A4-AF2A-316E882A3E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A53CB2-AF3F-4EC5-998E-11B4C0488EED}" type="pres">
      <dgm:prSet presAssocID="{93B630C2-7450-4FB4-B801-B23701D4945E}" presName="centerShape" presStyleLbl="node0" presStyleIdx="0" presStyleCnt="1" custScaleX="237221"/>
      <dgm:spPr/>
      <dgm:t>
        <a:bodyPr/>
        <a:lstStyle/>
        <a:p>
          <a:endParaRPr lang="ru-RU"/>
        </a:p>
      </dgm:t>
    </dgm:pt>
    <dgm:pt modelId="{E2F1FAA2-B432-4CCC-9241-349B755982DB}" type="pres">
      <dgm:prSet presAssocID="{892D832F-A7ED-467D-AD6A-4F8442F83F7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C4D120FA-66F7-44EE-A97B-6BEADAD18649}" type="pres">
      <dgm:prSet presAssocID="{892D832F-A7ED-467D-AD6A-4F8442F83F7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7A20B1D-5114-4054-A8B8-2FD04FF90291}" type="pres">
      <dgm:prSet presAssocID="{D30C52B7-187A-4CFA-85B7-5B98A5708C8E}" presName="node" presStyleLbl="node1" presStyleIdx="0" presStyleCnt="5" custScaleX="179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6D5CF-7E64-4057-BE30-2AD3E056B12B}" type="pres">
      <dgm:prSet presAssocID="{A605683D-1578-44DF-8028-4666F3935D72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B2CC45E-BBD5-4E0D-AE90-2DC92858C1AA}" type="pres">
      <dgm:prSet presAssocID="{A605683D-1578-44DF-8028-4666F3935D7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1201C7F-931D-47C5-BFAD-2D742C698448}" type="pres">
      <dgm:prSet presAssocID="{618584BE-50B1-4D84-BBE8-59DAAA45C7AA}" presName="node" presStyleLbl="node1" presStyleIdx="1" presStyleCnt="5" custScaleX="182809" custRadScaleRad="158364" custRadScaleInc="-2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35E59-6CEF-4111-999B-9DC89CF0854B}" type="pres">
      <dgm:prSet presAssocID="{C7F43071-A015-4C66-8A5F-24D1E4DD1E1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AA839503-5853-4CC6-8390-DF11D679F799}" type="pres">
      <dgm:prSet presAssocID="{C7F43071-A015-4C66-8A5F-24D1E4DD1E1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5708FBA-BAE3-4A96-A0D7-933E89721C77}" type="pres">
      <dgm:prSet presAssocID="{CAD0C334-3718-4F46-8B77-0EC31680BF9D}" presName="node" presStyleLbl="node1" presStyleIdx="2" presStyleCnt="5" custScaleX="183097" custRadScaleRad="191291" custRadScaleInc="-15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7353E-01EC-4C90-8CE5-5F7F3362E539}" type="pres">
      <dgm:prSet presAssocID="{09D8DFEF-9E55-4E8A-BC6A-2FFC14392999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83F0520-B738-4DE8-BC67-D70D6BE9B309}" type="pres">
      <dgm:prSet presAssocID="{09D8DFEF-9E55-4E8A-BC6A-2FFC1439299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B0CA7B0-E19C-49BC-892F-E795CCB1F09E}" type="pres">
      <dgm:prSet presAssocID="{A4B66615-7EF8-419B-A81B-220EE410139A}" presName="node" presStyleLbl="node1" presStyleIdx="3" presStyleCnt="5" custScaleX="179593" custRadScaleRad="171074" custRadScaleInc="1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201BA-10EE-4BD0-8247-F29951261AB9}" type="pres">
      <dgm:prSet presAssocID="{C00BB229-11D1-49F9-B997-9EC6363E75B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ADD66C80-E3A7-4DBD-AF97-8F6687A093E0}" type="pres">
      <dgm:prSet presAssocID="{C00BB229-11D1-49F9-B997-9EC6363E75B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832E028-9A65-4CD9-8E3F-2BBA414F2087}" type="pres">
      <dgm:prSet presAssocID="{3C92980F-085D-4DD6-AC27-15D11283497C}" presName="node" presStyleLbl="node1" presStyleIdx="4" presStyleCnt="5" custScaleX="175079" custRadScaleRad="154443" custRadScaleInc="27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DB96D3-5687-4897-89FA-E2B21BEA099F}" type="presOf" srcId="{C7F43071-A015-4C66-8A5F-24D1E4DD1E11}" destId="{C1F35E59-6CEF-4111-999B-9DC89CF0854B}" srcOrd="0" destOrd="0" presId="urn:microsoft.com/office/officeart/2005/8/layout/radial5"/>
    <dgm:cxn modelId="{05727C50-6B01-4DC7-9011-654DC5EC51C5}" type="presOf" srcId="{A4B66615-7EF8-419B-A81B-220EE410139A}" destId="{DB0CA7B0-E19C-49BC-892F-E795CCB1F09E}" srcOrd="0" destOrd="0" presId="urn:microsoft.com/office/officeart/2005/8/layout/radial5"/>
    <dgm:cxn modelId="{FB301955-D619-44F3-A7E9-4B4C7D1D695F}" type="presOf" srcId="{C7F43071-A015-4C66-8A5F-24D1E4DD1E11}" destId="{AA839503-5853-4CC6-8390-DF11D679F799}" srcOrd="1" destOrd="0" presId="urn:microsoft.com/office/officeart/2005/8/layout/radial5"/>
    <dgm:cxn modelId="{CCAF5435-D66E-4567-B5DF-B1A4D7F79002}" type="presOf" srcId="{A605683D-1578-44DF-8028-4666F3935D72}" destId="{F826D5CF-7E64-4057-BE30-2AD3E056B12B}" srcOrd="0" destOrd="0" presId="urn:microsoft.com/office/officeart/2005/8/layout/radial5"/>
    <dgm:cxn modelId="{32EA0F60-C9FB-4707-BF35-9123DCBAFAB9}" type="presOf" srcId="{A605683D-1578-44DF-8028-4666F3935D72}" destId="{DB2CC45E-BBD5-4E0D-AE90-2DC92858C1AA}" srcOrd="1" destOrd="0" presId="urn:microsoft.com/office/officeart/2005/8/layout/radial5"/>
    <dgm:cxn modelId="{937642CF-5CC6-4A2E-BDA0-6A9F6783C041}" type="presOf" srcId="{C00BB229-11D1-49F9-B997-9EC6363E75BE}" destId="{ADD66C80-E3A7-4DBD-AF97-8F6687A093E0}" srcOrd="1" destOrd="0" presId="urn:microsoft.com/office/officeart/2005/8/layout/radial5"/>
    <dgm:cxn modelId="{B172AB3F-A7E2-463E-BFAA-C78287BC4C50}" type="presOf" srcId="{892D832F-A7ED-467D-AD6A-4F8442F83F7A}" destId="{C4D120FA-66F7-44EE-A97B-6BEADAD18649}" srcOrd="1" destOrd="0" presId="urn:microsoft.com/office/officeart/2005/8/layout/radial5"/>
    <dgm:cxn modelId="{714226A6-D771-4187-9982-00A828036592}" type="presOf" srcId="{618584BE-50B1-4D84-BBE8-59DAAA45C7AA}" destId="{31201C7F-931D-47C5-BFAD-2D742C698448}" srcOrd="0" destOrd="0" presId="urn:microsoft.com/office/officeart/2005/8/layout/radial5"/>
    <dgm:cxn modelId="{58FA1532-6A8F-4956-AD19-511C2EA179D9}" srcId="{93B630C2-7450-4FB4-B801-B23701D4945E}" destId="{618584BE-50B1-4D84-BBE8-59DAAA45C7AA}" srcOrd="1" destOrd="0" parTransId="{A605683D-1578-44DF-8028-4666F3935D72}" sibTransId="{7AA2EA62-F068-42C0-B235-700DA4C53573}"/>
    <dgm:cxn modelId="{DAFE5E78-51FC-4E88-9946-F2893239FACA}" srcId="{93B630C2-7450-4FB4-B801-B23701D4945E}" destId="{A4B66615-7EF8-419B-A81B-220EE410139A}" srcOrd="3" destOrd="0" parTransId="{09D8DFEF-9E55-4E8A-BC6A-2FFC14392999}" sibTransId="{8920BC59-4C57-4A9B-BA6B-142A96225370}"/>
    <dgm:cxn modelId="{DC7EB76C-8CCB-42EF-A707-566989E45D74}" srcId="{15380163-0478-48A4-AF2A-316E882A3E67}" destId="{93B630C2-7450-4FB4-B801-B23701D4945E}" srcOrd="0" destOrd="0" parTransId="{01C87A06-3C0B-457A-9D1C-5F51D8DA5A66}" sibTransId="{1E895D71-2812-4600-97EB-4D0298885E70}"/>
    <dgm:cxn modelId="{14ED3784-7778-475A-B345-D1581DFE4BF2}" type="presOf" srcId="{3C92980F-085D-4DD6-AC27-15D11283497C}" destId="{6832E028-9A65-4CD9-8E3F-2BBA414F2087}" srcOrd="0" destOrd="0" presId="urn:microsoft.com/office/officeart/2005/8/layout/radial5"/>
    <dgm:cxn modelId="{E609E7B9-444F-49D1-869B-4BA8A0B8AF79}" type="presOf" srcId="{C00BB229-11D1-49F9-B997-9EC6363E75BE}" destId="{67A201BA-10EE-4BD0-8247-F29951261AB9}" srcOrd="0" destOrd="0" presId="urn:microsoft.com/office/officeart/2005/8/layout/radial5"/>
    <dgm:cxn modelId="{20256014-88B3-4A08-BFCB-370050647E58}" type="presOf" srcId="{CAD0C334-3718-4F46-8B77-0EC31680BF9D}" destId="{65708FBA-BAE3-4A96-A0D7-933E89721C77}" srcOrd="0" destOrd="0" presId="urn:microsoft.com/office/officeart/2005/8/layout/radial5"/>
    <dgm:cxn modelId="{A92FE107-0CEB-492A-A87D-1B1F7E1F023D}" srcId="{93B630C2-7450-4FB4-B801-B23701D4945E}" destId="{D30C52B7-187A-4CFA-85B7-5B98A5708C8E}" srcOrd="0" destOrd="0" parTransId="{892D832F-A7ED-467D-AD6A-4F8442F83F7A}" sibTransId="{4C950C6F-667B-41C6-AC8B-0F8EC423207E}"/>
    <dgm:cxn modelId="{679DBC1F-BF35-4C78-840E-0B78E096BB37}" type="presOf" srcId="{09D8DFEF-9E55-4E8A-BC6A-2FFC14392999}" destId="{883F0520-B738-4DE8-BC67-D70D6BE9B309}" srcOrd="1" destOrd="0" presId="urn:microsoft.com/office/officeart/2005/8/layout/radial5"/>
    <dgm:cxn modelId="{C3C9DFA4-3273-4671-BC6B-8BD12D036EBE}" type="presOf" srcId="{09D8DFEF-9E55-4E8A-BC6A-2FFC14392999}" destId="{5D47353E-01EC-4C90-8CE5-5F7F3362E539}" srcOrd="0" destOrd="0" presId="urn:microsoft.com/office/officeart/2005/8/layout/radial5"/>
    <dgm:cxn modelId="{AD6AAA34-92F8-4CE2-ADB2-A1F6DC17987D}" type="presOf" srcId="{D30C52B7-187A-4CFA-85B7-5B98A5708C8E}" destId="{07A20B1D-5114-4054-A8B8-2FD04FF90291}" srcOrd="0" destOrd="0" presId="urn:microsoft.com/office/officeart/2005/8/layout/radial5"/>
    <dgm:cxn modelId="{ADD583C7-E23C-4999-AF1F-FBF86EEDD6C3}" srcId="{93B630C2-7450-4FB4-B801-B23701D4945E}" destId="{3C92980F-085D-4DD6-AC27-15D11283497C}" srcOrd="4" destOrd="0" parTransId="{C00BB229-11D1-49F9-B997-9EC6363E75BE}" sibTransId="{6D8B795F-4837-4726-AD57-AC7952D7D184}"/>
    <dgm:cxn modelId="{A16226EB-D299-4B8D-B7B4-A32DF493BC36}" srcId="{93B630C2-7450-4FB4-B801-B23701D4945E}" destId="{CAD0C334-3718-4F46-8B77-0EC31680BF9D}" srcOrd="2" destOrd="0" parTransId="{C7F43071-A015-4C66-8A5F-24D1E4DD1E11}" sibTransId="{CFDB3EEC-203A-47A0-AF3B-1FCB79FD03F5}"/>
    <dgm:cxn modelId="{A141C7A4-9330-4550-B98F-0DC4078A377C}" type="presOf" srcId="{892D832F-A7ED-467D-AD6A-4F8442F83F7A}" destId="{E2F1FAA2-B432-4CCC-9241-349B755982DB}" srcOrd="0" destOrd="0" presId="urn:microsoft.com/office/officeart/2005/8/layout/radial5"/>
    <dgm:cxn modelId="{9FEC4966-89EA-42CB-90B2-127781A4E579}" type="presOf" srcId="{15380163-0478-48A4-AF2A-316E882A3E67}" destId="{F4105CDE-F296-4374-9C75-90147D750051}" srcOrd="0" destOrd="0" presId="urn:microsoft.com/office/officeart/2005/8/layout/radial5"/>
    <dgm:cxn modelId="{D8F8DF8C-8C3C-4EC5-8410-C00D27C122C9}" type="presOf" srcId="{93B630C2-7450-4FB4-B801-B23701D4945E}" destId="{DBA53CB2-AF3F-4EC5-998E-11B4C0488EED}" srcOrd="0" destOrd="0" presId="urn:microsoft.com/office/officeart/2005/8/layout/radial5"/>
    <dgm:cxn modelId="{581CA3CA-F7F6-4D10-925E-CA70E76304AA}" type="presParOf" srcId="{F4105CDE-F296-4374-9C75-90147D750051}" destId="{DBA53CB2-AF3F-4EC5-998E-11B4C0488EED}" srcOrd="0" destOrd="0" presId="urn:microsoft.com/office/officeart/2005/8/layout/radial5"/>
    <dgm:cxn modelId="{A01217CA-9D2F-433E-9C6F-A4F2E6CC751D}" type="presParOf" srcId="{F4105CDE-F296-4374-9C75-90147D750051}" destId="{E2F1FAA2-B432-4CCC-9241-349B755982DB}" srcOrd="1" destOrd="0" presId="urn:microsoft.com/office/officeart/2005/8/layout/radial5"/>
    <dgm:cxn modelId="{84959D71-4922-4318-B9DB-46B62F51EB92}" type="presParOf" srcId="{E2F1FAA2-B432-4CCC-9241-349B755982DB}" destId="{C4D120FA-66F7-44EE-A97B-6BEADAD18649}" srcOrd="0" destOrd="0" presId="urn:microsoft.com/office/officeart/2005/8/layout/radial5"/>
    <dgm:cxn modelId="{0BFB1655-E052-4248-AABF-794CF7BAF99B}" type="presParOf" srcId="{F4105CDE-F296-4374-9C75-90147D750051}" destId="{07A20B1D-5114-4054-A8B8-2FD04FF90291}" srcOrd="2" destOrd="0" presId="urn:microsoft.com/office/officeart/2005/8/layout/radial5"/>
    <dgm:cxn modelId="{6C8E53FF-B2B7-47EC-8F80-819A64638998}" type="presParOf" srcId="{F4105CDE-F296-4374-9C75-90147D750051}" destId="{F826D5CF-7E64-4057-BE30-2AD3E056B12B}" srcOrd="3" destOrd="0" presId="urn:microsoft.com/office/officeart/2005/8/layout/radial5"/>
    <dgm:cxn modelId="{12D70319-EDB6-4986-BC34-7FDC3617C6A2}" type="presParOf" srcId="{F826D5CF-7E64-4057-BE30-2AD3E056B12B}" destId="{DB2CC45E-BBD5-4E0D-AE90-2DC92858C1AA}" srcOrd="0" destOrd="0" presId="urn:microsoft.com/office/officeart/2005/8/layout/radial5"/>
    <dgm:cxn modelId="{1A9B4F62-EC6D-4203-AF1F-6CEFCA83440C}" type="presParOf" srcId="{F4105CDE-F296-4374-9C75-90147D750051}" destId="{31201C7F-931D-47C5-BFAD-2D742C698448}" srcOrd="4" destOrd="0" presId="urn:microsoft.com/office/officeart/2005/8/layout/radial5"/>
    <dgm:cxn modelId="{4AD961DA-F4E4-4E20-A7A2-2D85D315D0E4}" type="presParOf" srcId="{F4105CDE-F296-4374-9C75-90147D750051}" destId="{C1F35E59-6CEF-4111-999B-9DC89CF0854B}" srcOrd="5" destOrd="0" presId="urn:microsoft.com/office/officeart/2005/8/layout/radial5"/>
    <dgm:cxn modelId="{02576BAB-D36D-4F08-8193-F78CEF467EA5}" type="presParOf" srcId="{C1F35E59-6CEF-4111-999B-9DC89CF0854B}" destId="{AA839503-5853-4CC6-8390-DF11D679F799}" srcOrd="0" destOrd="0" presId="urn:microsoft.com/office/officeart/2005/8/layout/radial5"/>
    <dgm:cxn modelId="{6F9B2C07-450A-4412-9C3D-6E8F39A55345}" type="presParOf" srcId="{F4105CDE-F296-4374-9C75-90147D750051}" destId="{65708FBA-BAE3-4A96-A0D7-933E89721C77}" srcOrd="6" destOrd="0" presId="urn:microsoft.com/office/officeart/2005/8/layout/radial5"/>
    <dgm:cxn modelId="{62F0FB4F-45EF-46DA-A33B-EFB642394498}" type="presParOf" srcId="{F4105CDE-F296-4374-9C75-90147D750051}" destId="{5D47353E-01EC-4C90-8CE5-5F7F3362E539}" srcOrd="7" destOrd="0" presId="urn:microsoft.com/office/officeart/2005/8/layout/radial5"/>
    <dgm:cxn modelId="{23D8598B-0E19-46AB-8B95-79349C5AD73C}" type="presParOf" srcId="{5D47353E-01EC-4C90-8CE5-5F7F3362E539}" destId="{883F0520-B738-4DE8-BC67-D70D6BE9B309}" srcOrd="0" destOrd="0" presId="urn:microsoft.com/office/officeart/2005/8/layout/radial5"/>
    <dgm:cxn modelId="{1B38A59C-09C3-44EB-B61A-86597DEA64B2}" type="presParOf" srcId="{F4105CDE-F296-4374-9C75-90147D750051}" destId="{DB0CA7B0-E19C-49BC-892F-E795CCB1F09E}" srcOrd="8" destOrd="0" presId="urn:microsoft.com/office/officeart/2005/8/layout/radial5"/>
    <dgm:cxn modelId="{531B625D-645B-4A65-AF69-D29024F5307D}" type="presParOf" srcId="{F4105CDE-F296-4374-9C75-90147D750051}" destId="{67A201BA-10EE-4BD0-8247-F29951261AB9}" srcOrd="9" destOrd="0" presId="urn:microsoft.com/office/officeart/2005/8/layout/radial5"/>
    <dgm:cxn modelId="{38113D25-EC0A-4051-96A8-3C023A90E686}" type="presParOf" srcId="{67A201BA-10EE-4BD0-8247-F29951261AB9}" destId="{ADD66C80-E3A7-4DBD-AF97-8F6687A093E0}" srcOrd="0" destOrd="0" presId="urn:microsoft.com/office/officeart/2005/8/layout/radial5"/>
    <dgm:cxn modelId="{F0CC4A50-25F4-45BF-84AB-4D3E6CAA123F}" type="presParOf" srcId="{F4105CDE-F296-4374-9C75-90147D750051}" destId="{6832E028-9A65-4CD9-8E3F-2BBA414F2087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F4B06-A7C7-4951-A4F4-8A29F5F8F37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9DFC7D-4216-4DBA-982F-4955944836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14751"/>
            <a:ext cx="8458200" cy="2361035"/>
          </a:xfrm>
        </p:spPr>
        <p:txBody>
          <a:bodyPr/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Подготовила:</a:t>
            </a:r>
            <a:br>
              <a:rPr lang="ru-RU" sz="2800" dirty="0" smtClean="0"/>
            </a:br>
            <a:r>
              <a:rPr lang="ru-RU" sz="2800" dirty="0" smtClean="0"/>
              <a:t>старший воспитатель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Муллаярова</a:t>
            </a:r>
            <a:r>
              <a:rPr lang="ru-RU" sz="2800" dirty="0" smtClean="0"/>
              <a:t> С.В.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458200" cy="2143140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r>
              <a:rPr lang="ru-RU" sz="5800" b="1" dirty="0" smtClean="0"/>
              <a:t>Развитие познавательной деятельности</a:t>
            </a:r>
          </a:p>
          <a:p>
            <a:pPr algn="ctr"/>
            <a:r>
              <a:rPr lang="ru-RU" sz="5800" b="1" dirty="0" smtClean="0"/>
              <a:t> у детей с нарушениями речи</a:t>
            </a:r>
            <a:endParaRPr lang="ru-RU" sz="5800" b="1" dirty="0"/>
          </a:p>
        </p:txBody>
      </p:sp>
      <p:pic>
        <p:nvPicPr>
          <p:cNvPr id="18434" name="Picture 2" descr="http://im6-tub-ru.yandex.net/i?id=125262217-3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000396" cy="2000264"/>
          </a:xfrm>
          <a:prstGeom prst="rect">
            <a:avLst/>
          </a:prstGeom>
          <a:noFill/>
          <a:ln w="63500"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мышления </a:t>
            </a:r>
            <a:br>
              <a:rPr lang="ru-RU" b="1" dirty="0" smtClean="0"/>
            </a:br>
            <a:r>
              <a:rPr lang="ru-RU" b="1" dirty="0" smtClean="0"/>
              <a:t>при речевых нарушениях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ru-RU" dirty="0" smtClean="0"/>
              <a:t>Снижен уровень наглядно – образного мышления</a:t>
            </a:r>
          </a:p>
          <a:p>
            <a:r>
              <a:rPr lang="ru-RU" dirty="0" smtClean="0"/>
              <a:t>Низкий уровень таких операций как: анализ, синтез, сравнение, классификация, исключение лишнего понятия, умозаключение </a:t>
            </a:r>
          </a:p>
          <a:p>
            <a:r>
              <a:rPr lang="ru-RU" dirty="0" smtClean="0"/>
              <a:t>возникают трудности в установлении причинно-следственных связей и явлений</a:t>
            </a:r>
          </a:p>
          <a:p>
            <a:endParaRPr lang="ru-RU" dirty="0"/>
          </a:p>
        </p:txBody>
      </p:sp>
      <p:pic>
        <p:nvPicPr>
          <p:cNvPr id="4" name="Picture 2" descr="http://im2-tub-ru.yandex.net/i?id=599348456-7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671780" cy="2226484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воображения </a:t>
            </a:r>
            <a:br>
              <a:rPr lang="ru-RU" b="1" dirty="0" smtClean="0"/>
            </a:br>
            <a:r>
              <a:rPr lang="ru-RU" b="1" dirty="0" smtClean="0"/>
              <a:t>при речевых нарушениях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Низкий уровень общих сведений об окружающем мире</a:t>
            </a:r>
          </a:p>
          <a:p>
            <a:r>
              <a:rPr lang="ru-RU" dirty="0" smtClean="0"/>
              <a:t>Снижен уровень познавательных интересов</a:t>
            </a:r>
          </a:p>
          <a:p>
            <a:r>
              <a:rPr lang="ru-RU" dirty="0" smtClean="0"/>
              <a:t>Отсутствие целенаправленности в деятельности</a:t>
            </a:r>
          </a:p>
          <a:p>
            <a:r>
              <a:rPr lang="ru-RU" dirty="0" smtClean="0"/>
              <a:t>Сложность в создании воображаемой ситуации</a:t>
            </a:r>
          </a:p>
          <a:p>
            <a:r>
              <a:rPr lang="ru-RU" dirty="0" smtClean="0"/>
              <a:t>Низкий уровень развития игровой деятельности</a:t>
            </a:r>
          </a:p>
          <a:p>
            <a:r>
              <a:rPr lang="ru-RU" dirty="0" smtClean="0"/>
              <a:t>Низкий уровень развития </a:t>
            </a:r>
          </a:p>
          <a:p>
            <a:pPr>
              <a:buNone/>
            </a:pPr>
            <a:r>
              <a:rPr lang="ru-RU" dirty="0" smtClean="0"/>
              <a:t> творческой деятельности</a:t>
            </a:r>
          </a:p>
          <a:p>
            <a:endParaRPr lang="ru-RU" dirty="0" smtClean="0"/>
          </a:p>
        </p:txBody>
      </p:sp>
      <p:pic>
        <p:nvPicPr>
          <p:cNvPr id="4100" name="Picture 4" descr="http://im6-tub-ru.yandex.net/i?id=98137892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768463"/>
            <a:ext cx="2595581" cy="1946685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основными особенностями познавательной сферы детей с речевыми нарушениями являются: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967302"/>
          </a:xfrm>
        </p:spPr>
        <p:txBody>
          <a:bodyPr>
            <a:normAutofit/>
          </a:bodyPr>
          <a:lstStyle/>
          <a:p>
            <a:r>
              <a:rPr lang="ru-RU" dirty="0" smtClean="0"/>
              <a:t>Недостаточная 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и </a:t>
            </a:r>
            <a:r>
              <a:rPr lang="ru-RU" dirty="0" err="1" smtClean="0"/>
              <a:t>дифференцированность</a:t>
            </a:r>
            <a:r>
              <a:rPr lang="ru-RU" dirty="0" smtClean="0"/>
              <a:t> мотивационной сферы</a:t>
            </a:r>
          </a:p>
          <a:p>
            <a:r>
              <a:rPr lang="ru-RU" dirty="0" smtClean="0"/>
              <a:t>Недостаточная  концентрация и устойчивость внимания</a:t>
            </a:r>
          </a:p>
          <a:p>
            <a:r>
              <a:rPr lang="ru-RU" dirty="0" smtClean="0"/>
              <a:t> Низкий уровень развития моторики</a:t>
            </a:r>
          </a:p>
          <a:p>
            <a:r>
              <a:rPr lang="ru-RU" dirty="0" smtClean="0"/>
              <a:t>Отсутствие  интереса к обучению</a:t>
            </a:r>
          </a:p>
          <a:p>
            <a:r>
              <a:rPr lang="ru-RU" dirty="0" smtClean="0"/>
              <a:t>Снижен объема памяти</a:t>
            </a:r>
          </a:p>
          <a:p>
            <a:r>
              <a:rPr lang="ru-RU" dirty="0" smtClean="0"/>
              <a:t>Трудностям  в овладении письмом и грамотой</a:t>
            </a:r>
          </a:p>
          <a:p>
            <a:r>
              <a:rPr lang="ru-RU" dirty="0" smtClean="0"/>
              <a:t>Снижен уровень счетных операций</a:t>
            </a:r>
          </a:p>
          <a:p>
            <a:r>
              <a:rPr lang="ru-RU" dirty="0" smtClean="0"/>
              <a:t>Снижен уровень логического мышления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Список литературы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Калягин В.А., </a:t>
            </a:r>
            <a:r>
              <a:rPr lang="ru-RU" dirty="0" err="1" smtClean="0"/>
              <a:t>Овчинникова</a:t>
            </a:r>
            <a:r>
              <a:rPr lang="ru-RU" dirty="0" smtClean="0"/>
              <a:t> Т.С. Психолого-педагогическая диагностика детей и подростков с нарушениями речи: Учеб. пособие для студ. </a:t>
            </a:r>
            <a:r>
              <a:rPr lang="ru-RU" dirty="0" err="1" smtClean="0"/>
              <a:t>высш</a:t>
            </a:r>
            <a:r>
              <a:rPr lang="ru-RU" dirty="0" smtClean="0"/>
              <a:t>. учеб. заведений[Текст]/Калягин В.А., </a:t>
            </a:r>
            <a:r>
              <a:rPr lang="ru-RU" dirty="0" err="1" smtClean="0"/>
              <a:t>Овчинникова</a:t>
            </a:r>
            <a:r>
              <a:rPr lang="ru-RU" dirty="0" smtClean="0"/>
              <a:t> Т.С.– СПб., КАРО, 2005.- 290с.</a:t>
            </a:r>
          </a:p>
          <a:p>
            <a:r>
              <a:rPr lang="ru-RU" dirty="0" err="1" smtClean="0"/>
              <a:t>Соботович</a:t>
            </a:r>
            <a:r>
              <a:rPr lang="ru-RU" dirty="0" smtClean="0"/>
              <a:t> Е.Ф. Речевое недоразвитие у детей и пути его коррекции [Текст]/ </a:t>
            </a:r>
            <a:r>
              <a:rPr lang="ru-RU" dirty="0" err="1" smtClean="0"/>
              <a:t>Соботович</a:t>
            </a:r>
            <a:r>
              <a:rPr lang="ru-RU" dirty="0" smtClean="0"/>
              <a:t> Е.Ф. – М.: </a:t>
            </a:r>
            <a:r>
              <a:rPr lang="ru-RU" dirty="0" err="1" smtClean="0"/>
              <a:t>Классикс</a:t>
            </a:r>
            <a:r>
              <a:rPr lang="ru-RU" dirty="0" smtClean="0"/>
              <a:t> стиль, 2003.-140с.</a:t>
            </a:r>
          </a:p>
          <a:p>
            <a:r>
              <a:rPr lang="ru-RU" dirty="0" smtClean="0"/>
              <a:t>Трошин О.В., </a:t>
            </a:r>
            <a:r>
              <a:rPr lang="ru-RU" dirty="0" err="1" smtClean="0"/>
              <a:t>Жулина</a:t>
            </a:r>
            <a:r>
              <a:rPr lang="ru-RU" dirty="0" smtClean="0"/>
              <a:t> Е.В. </a:t>
            </a:r>
            <a:r>
              <a:rPr lang="ru-RU" dirty="0" err="1" smtClean="0"/>
              <a:t>Логопсихология</a:t>
            </a:r>
            <a:r>
              <a:rPr lang="ru-RU" dirty="0" smtClean="0"/>
              <a:t> [Текст]/ Трошин О.В., </a:t>
            </a:r>
            <a:r>
              <a:rPr lang="ru-RU" dirty="0" err="1" smtClean="0"/>
              <a:t>Жулина</a:t>
            </a:r>
            <a:r>
              <a:rPr lang="ru-RU" dirty="0" smtClean="0"/>
              <a:t> Е.В.-М., 2005.-246с.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Классификация речевых нарушений</a:t>
            </a:r>
            <a:br>
              <a:rPr lang="ru-RU" b="1" dirty="0" smtClean="0"/>
            </a:br>
            <a:r>
              <a:rPr lang="ru-RU" b="1" dirty="0" smtClean="0"/>
              <a:t>(Р.Е. Левина) 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186766" cy="346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Клинико</a:t>
            </a:r>
            <a:r>
              <a:rPr lang="ru-RU" b="1" dirty="0" smtClean="0"/>
              <a:t>- педагогическая классификация 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571536" y="1785927"/>
          <a:ext cx="10215634" cy="2857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5400000">
            <a:off x="4429123" y="1285862"/>
            <a:ext cx="500067" cy="75009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642910" y="5429264"/>
          <a:ext cx="7929618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Психолого</a:t>
            </a:r>
            <a:r>
              <a:rPr lang="ru-RU" b="1" dirty="0" smtClean="0"/>
              <a:t> – педагогическая классификация 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2214555"/>
          <a:ext cx="8229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Это  активное изучение человеком окружающей действительности, в процессе которого человек приобретает знания, познает законы существования окружающего мира и учится не только взаимодействовать с ним, но и целенаправленно воздействовать на него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357354" y="285727"/>
          <a:ext cx="11572956" cy="45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 rot="5400000">
            <a:off x="4214810" y="-571528"/>
            <a:ext cx="714380" cy="87154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4714884"/>
            <a:ext cx="7500990" cy="14287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Являются  составной частью любой человеческой,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в том числе и речевой,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восприятия</a:t>
            </a:r>
            <a:br>
              <a:rPr lang="ru-RU" b="1" dirty="0" smtClean="0"/>
            </a:br>
            <a:r>
              <a:rPr lang="ru-RU" b="1" dirty="0" smtClean="0"/>
              <a:t> при речевых нарушениях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Снижен уровень фонематического восприятия </a:t>
            </a:r>
          </a:p>
          <a:p>
            <a:r>
              <a:rPr lang="ru-RU" dirty="0" smtClean="0"/>
              <a:t>Снижен уровень слухового восприятия </a:t>
            </a:r>
          </a:p>
          <a:p>
            <a:r>
              <a:rPr lang="ru-RU" dirty="0" smtClean="0"/>
              <a:t>Снижен уровень зрительного восприятия</a:t>
            </a:r>
          </a:p>
          <a:p>
            <a:r>
              <a:rPr lang="ru-RU" dirty="0" smtClean="0"/>
              <a:t>Снижен уровень развития буквенного </a:t>
            </a:r>
            <a:r>
              <a:rPr lang="ru-RU" dirty="0" err="1" smtClean="0"/>
              <a:t>гнозиса</a:t>
            </a:r>
            <a:endParaRPr lang="ru-RU" dirty="0" smtClean="0"/>
          </a:p>
          <a:p>
            <a:r>
              <a:rPr lang="ru-RU" dirty="0" smtClean="0"/>
              <a:t>Нарушения в пространственной ориентации</a:t>
            </a:r>
            <a:endParaRPr lang="ru-RU" dirty="0"/>
          </a:p>
        </p:txBody>
      </p:sp>
      <p:pic>
        <p:nvPicPr>
          <p:cNvPr id="9218" name="Picture 2" descr="http://im0-tub-ru.yandex.net/i?id=367390174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714884"/>
            <a:ext cx="2678925" cy="178595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внимания </a:t>
            </a:r>
            <a:br>
              <a:rPr lang="ru-RU" b="1" dirty="0" smtClean="0"/>
            </a:br>
            <a:r>
              <a:rPr lang="ru-RU" b="1" dirty="0" smtClean="0"/>
              <a:t>при речевых нарушениях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/>
          <a:lstStyle/>
          <a:p>
            <a:r>
              <a:rPr lang="ru-RU" dirty="0" smtClean="0"/>
              <a:t>Низкие показатель произвольного внимания</a:t>
            </a:r>
          </a:p>
          <a:p>
            <a:r>
              <a:rPr lang="ru-RU" dirty="0" smtClean="0"/>
              <a:t>Трудности в планировании своих действий</a:t>
            </a:r>
          </a:p>
          <a:p>
            <a:r>
              <a:rPr lang="ru-RU" dirty="0" smtClean="0"/>
              <a:t>Трудности при анализе условий, поиске способов и средств в решении задач</a:t>
            </a:r>
          </a:p>
          <a:p>
            <a:r>
              <a:rPr lang="ru-RU" dirty="0" smtClean="0"/>
              <a:t>Не сформирован </a:t>
            </a:r>
            <a:r>
              <a:rPr lang="ru-RU" dirty="0" smtClean="0"/>
              <a:t>контроль за деятельностью</a:t>
            </a:r>
          </a:p>
          <a:p>
            <a:r>
              <a:rPr lang="ru-RU" dirty="0" smtClean="0"/>
              <a:t>Трудности в распределении между </a:t>
            </a:r>
          </a:p>
          <a:p>
            <a:r>
              <a:rPr lang="ru-RU" dirty="0" smtClean="0"/>
              <a:t>речью и практическими действиями</a:t>
            </a:r>
          </a:p>
          <a:p>
            <a:r>
              <a:rPr lang="ru-RU" dirty="0" smtClean="0"/>
              <a:t>Снижение в процессе работы</a:t>
            </a:r>
          </a:p>
          <a:p>
            <a:r>
              <a:rPr lang="ru-RU" dirty="0" smtClean="0"/>
              <a:t>Неустойчивость внимания</a:t>
            </a:r>
          </a:p>
          <a:p>
            <a:endParaRPr lang="ru-RU" dirty="0" smtClean="0"/>
          </a:p>
        </p:txBody>
      </p:sp>
      <p:pic>
        <p:nvPicPr>
          <p:cNvPr id="7170" name="Picture 2" descr="http://im1-tub-ru.yandex.net/i?id=244749227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143380"/>
            <a:ext cx="1785950" cy="2370730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памяти </a:t>
            </a:r>
            <a:br>
              <a:rPr lang="ru-RU" b="1" dirty="0" smtClean="0"/>
            </a:br>
            <a:r>
              <a:rPr lang="ru-RU" b="1" dirty="0" smtClean="0"/>
              <a:t>при речевых нарушениях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r>
              <a:rPr lang="ru-RU" dirty="0" smtClean="0"/>
              <a:t>Снижен уровень слуховой памяти</a:t>
            </a:r>
          </a:p>
          <a:p>
            <a:r>
              <a:rPr lang="ru-RU" dirty="0" smtClean="0"/>
              <a:t>Снежен уровень зрительной памяти</a:t>
            </a:r>
          </a:p>
          <a:p>
            <a:r>
              <a:rPr lang="ru-RU" dirty="0" smtClean="0"/>
              <a:t>Низкий уровень отсроченного воспроизведения</a:t>
            </a:r>
          </a:p>
          <a:p>
            <a:r>
              <a:rPr lang="ru-RU" dirty="0" smtClean="0"/>
              <a:t>Низкий уровень продуктивного запоминания</a:t>
            </a:r>
          </a:p>
          <a:p>
            <a:r>
              <a:rPr lang="ru-RU" dirty="0" smtClean="0"/>
              <a:t>Относительная сохранность смыслового, логического запоминания</a:t>
            </a:r>
          </a:p>
          <a:p>
            <a:endParaRPr lang="ru-RU" dirty="0"/>
          </a:p>
        </p:txBody>
      </p:sp>
      <p:pic>
        <p:nvPicPr>
          <p:cNvPr id="6146" name="Picture 2" descr="http://im3-tub-ru.yandex.net/i?id=102559964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714884"/>
            <a:ext cx="2713215" cy="1928826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D8D8D8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415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Подготовила: старший воспитатель  Муллаярова С.В.</vt:lpstr>
      <vt:lpstr>Классификация речевых нарушений (Р.Е. Левина) </vt:lpstr>
      <vt:lpstr>Клинико- педагогическая классификация </vt:lpstr>
      <vt:lpstr>Психолого – педагогическая классификация </vt:lpstr>
      <vt:lpstr>Познавательная деятельность</vt:lpstr>
      <vt:lpstr>Слайд 6</vt:lpstr>
      <vt:lpstr>Особенности восприятия  при речевых нарушениях</vt:lpstr>
      <vt:lpstr>Особенности внимания  при речевых нарушениях</vt:lpstr>
      <vt:lpstr>Особенности памяти  при речевых нарушениях</vt:lpstr>
      <vt:lpstr>Особенности мышления  при речевых нарушениях </vt:lpstr>
      <vt:lpstr>Особенности воображения  при речевых нарушениях</vt:lpstr>
      <vt:lpstr>основными особенностями познавательной сферы детей с речевыми нарушениями являются:</vt:lpstr>
      <vt:lpstr>Список литературы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Подготовила: Студентка 4 курса ОЗО, ДПИП  Муллаярова С.В.</dc:title>
  <dc:creator>светлана</dc:creator>
  <cp:lastModifiedBy>ADMIN</cp:lastModifiedBy>
  <cp:revision>5</cp:revision>
  <dcterms:created xsi:type="dcterms:W3CDTF">2014-01-28T08:58:28Z</dcterms:created>
  <dcterms:modified xsi:type="dcterms:W3CDTF">2002-01-01T01:03:05Z</dcterms:modified>
</cp:coreProperties>
</file>