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57" r:id="rId3"/>
    <p:sldId id="290" r:id="rId4"/>
    <p:sldId id="291" r:id="rId5"/>
    <p:sldId id="292" r:id="rId6"/>
    <p:sldId id="293" r:id="rId7"/>
    <p:sldId id="281" r:id="rId8"/>
    <p:sldId id="261" r:id="rId9"/>
    <p:sldId id="263" r:id="rId10"/>
    <p:sldId id="264" r:id="rId11"/>
    <p:sldId id="267" r:id="rId12"/>
    <p:sldId id="270" r:id="rId13"/>
    <p:sldId id="273" r:id="rId14"/>
    <p:sldId id="276" r:id="rId15"/>
    <p:sldId id="29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63B35-3CE3-4731-BD7D-CF5C2C4A6ACA}" type="datetimeFigureOut">
              <a:rPr lang="ru-RU" smtClean="0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4F64B2-F2E6-451D-ABC2-0B05C1676F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D5A3D7-3915-4729-9F56-CB2CF11C4B06}" type="datetimeFigureOut">
              <a:rPr lang="ru-RU" smtClean="0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A1C64-3EAE-4AC0-8247-37CDE61A85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0517A5-090E-4790-9C41-4A4F94319BEF}" type="datetimeFigureOut">
              <a:rPr lang="ru-RU" smtClean="0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50E33-0DA6-44DC-A57D-B70CCDC9F9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94A90F8-AD97-43EA-9C44-74BC2F33DFEE}" type="datetimeFigureOut">
              <a:rPr lang="ru-RU" smtClean="0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003D6BE-6738-48D4-A2A0-50656B2611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A9CD98-C458-4514-86FB-F9025A754BE0}" type="datetimeFigureOut">
              <a:rPr lang="ru-RU" smtClean="0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D622B-FE19-4D6A-AA59-FF07E927F2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07919C-86A4-4497-986D-ADD8A5C49084}" type="datetimeFigureOut">
              <a:rPr lang="ru-RU" smtClean="0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6F9D5-DDC5-4A1D-920B-AD01686040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14BC9-94EF-43BD-BAB4-8937A53C5F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E7EF7A-FFB2-412C-8554-67A8DC20F813}" type="datetimeFigureOut">
              <a:rPr lang="ru-RU" smtClean="0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307CEE-D8CC-4C92-A844-6C6E0E8AF678}" type="datetimeFigureOut">
              <a:rPr lang="ru-RU" smtClean="0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3563F-BA02-4054-9375-7B416920F9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BEBD4A-54B8-4FA1-B3A3-EE3BA8A48B35}" type="datetimeFigureOut">
              <a:rPr lang="ru-RU" smtClean="0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7C3A3-B16B-4542-88E8-A83FCCB090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8B55E48-E3EE-4009-A14D-CE45ADD799B2}" type="datetimeFigureOut">
              <a:rPr lang="ru-RU" smtClean="0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4844702-B653-41F7-BBB5-DF6E630945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0BD923-DBAC-497D-9A2C-C401972ACC55}" type="datetimeFigureOut">
              <a:rPr lang="ru-RU" smtClean="0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A45107-0EDA-400F-BE08-CC111F6CAC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1BFD241-70C3-4CEA-9933-433321E9F2C1}" type="datetimeFigureOut">
              <a:rPr lang="ru-RU" smtClean="0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380D8FE-C398-493C-93A1-913244FB88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620713"/>
            <a:ext cx="8458200" cy="259238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ЭКОЛОГИЧЕСКИЙ ПРОЕКТ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ЖИВАЯ АПТЕКА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«Лекарственные растения нашего края»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861047"/>
            <a:ext cx="8458200" cy="2214739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Новоселетская Елена Сергеевна</a:t>
            </a:r>
            <a:b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МБДОУ «Детский сад №1 Березка»</a:t>
            </a:r>
            <a:b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п.Мостовской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апрель 2014 г.</a:t>
            </a:r>
            <a:endParaRPr lang="ru-RU" sz="1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Pictures\мят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56176" y="692696"/>
            <a:ext cx="2448272" cy="2519685"/>
          </a:xfrm>
          <a:noFill/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476672"/>
            <a:ext cx="4968552" cy="1512168"/>
          </a:xfrm>
        </p:spPr>
        <p:txBody>
          <a:bodyPr>
            <a:normAutofit fontScale="55000" lnSpcReduction="20000"/>
          </a:bodyPr>
          <a:lstStyle/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Мята перечная 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многолетнее травянистое растение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семейства  </a:t>
            </a:r>
          </a:p>
        </p:txBody>
      </p:sp>
      <p:pic>
        <p:nvPicPr>
          <p:cNvPr id="6" name="Picture 2" descr="C:\Users\Пользователь\Pictures\мята 3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56176" y="3861048"/>
            <a:ext cx="2304256" cy="19682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2132856"/>
            <a:ext cx="460851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Вытяжки из травы мяты перечной обладают успокаивающими, спазмолитическими, желчегонными, антисептическими и болеутоляющими свойствами,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 также оказывают рефлекторное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коронарорасширяющее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действие.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355976" y="476672"/>
            <a:ext cx="4248472" cy="2232248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Подорожник средний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Plantago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media L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многолетнее травянистое растение с укороченным стеблем и прикорневой розеткой листьев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Picture 2" descr="C:\Users\Пользователь\Pictures\подорожник 2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2348880"/>
            <a:ext cx="2883808" cy="1800200"/>
          </a:xfrm>
          <a:prstGeom prst="rect">
            <a:avLst/>
          </a:prstGeom>
          <a:noFill/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4211960" y="2969568"/>
            <a:ext cx="4392488" cy="3195736"/>
          </a:xfrm>
          <a:prstGeom prst="rect">
            <a:avLst/>
          </a:prstGeom>
        </p:spPr>
        <p:txBody>
          <a:bodyPr vert="horz" tIns="45720" bIns="45720" anchor="t" anchorCtr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отличие от подорожника большого, подорожник средней применяется только в народной медицине.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Используют настой листьев, собранных в период цветения. Находит применение в лечении заболеваний желудочно-кишечного тракта, воспалительных заболеваний верхних дыхательных путей и воспалений кожных покровов.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11960" y="2348880"/>
            <a:ext cx="4338064" cy="430986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научной медицине млечный сок чистотела и препараты из него используются для прижигания бородавок, полипов, в качестве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противозудного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противомикробного и угнетающего развитие грибка средства.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Настой травы при приеме внутрь обладает желчегонным и мочегонным действием.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5" name="Picture 2" descr="C:\Users\Пользователь\Pictures\чистя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39552" y="2492896"/>
            <a:ext cx="2975248" cy="216009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79912" y="764704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Чистотел большой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Chelidonium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majus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многолетнее травянистое растение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высотой до 1 метра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коротким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корневищем.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Текст 2"/>
          <p:cNvSpPr>
            <a:spLocks noGrp="1"/>
          </p:cNvSpPr>
          <p:nvPr>
            <p:ph type="body" idx="2"/>
          </p:nvPr>
        </p:nvSpPr>
        <p:spPr>
          <a:xfrm>
            <a:off x="4355976" y="476672"/>
            <a:ext cx="4320480" cy="2520280"/>
          </a:xfrm>
        </p:spPr>
        <p:txBody>
          <a:bodyPr>
            <a:normAutofit fontScale="85000" lnSpcReduction="2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Лекарственные растения собирают в солнечную сухую погоду.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Листья и стебли – во время цветения.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Цветки – в начале цветения.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Плоды – в период полного созревания.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Корни - осенью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273630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tretch>
            <a:fillRect/>
          </a:stretch>
        </p:blipFill>
        <p:spPr>
          <a:xfrm>
            <a:off x="539553" y="3212976"/>
            <a:ext cx="2736304" cy="2592288"/>
          </a:xfrm>
          <a:noFill/>
        </p:spPr>
      </p:pic>
      <p:sp>
        <p:nvSpPr>
          <p:cNvPr id="7" name="Прямоугольник 6"/>
          <p:cNvSpPr/>
          <p:nvPr/>
        </p:nvSpPr>
        <p:spPr>
          <a:xfrm>
            <a:off x="3779912" y="3501008"/>
            <a:ext cx="4572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собирайте растения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дорог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вблизи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промышленных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предприятий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11863" y="404813"/>
            <a:ext cx="2797175" cy="2012950"/>
          </a:xfrm>
          <a:noFill/>
        </p:spPr>
      </p:pic>
      <p:sp>
        <p:nvSpPr>
          <p:cNvPr id="36866" name="Текст 2"/>
          <p:cNvSpPr>
            <a:spLocks noGrp="1"/>
          </p:cNvSpPr>
          <p:nvPr>
            <p:ph type="body" idx="2"/>
          </p:nvPr>
        </p:nvSpPr>
        <p:spPr>
          <a:xfrm>
            <a:off x="250825" y="333375"/>
            <a:ext cx="3008313" cy="4800600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берите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растения в рот,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они могут быть ядовиты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Вороний глаз,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Крушина ломкая,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Волчье лыко,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Болиголов пятнистый,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Белладонна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6238" y="333375"/>
            <a:ext cx="26638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1628800"/>
            <a:ext cx="2449513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8144" y="4077072"/>
            <a:ext cx="2592388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43808" y="4077072"/>
            <a:ext cx="2447925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ходе работы над проектом предполагаемые результаты были достигнуты: мы обобщили и обогатили опыт детей в сфере экологического воспитания путем применения научных методов и приемов. Мы собрали бесценный материал о лекарственных растениях нашего края, систематизировали его и обобщили как опыт работы в данном проекте.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период работы над проектом дети обогатили словарь и пополнили словарный запас, если к началу работы над проектом дети знали 3-4 названия лекарственных растений, то к концу – более 10. В ходе экспериментальной деятельности мы у детей развивали воображение, мышление, сформировали навыки элементарной исследовательской деятельности. Научились работать с некоторыми видами природного материала. Познакомились с растениями и научились передавать свои чувства в рисунках и поделках из природного материала.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ВЫВОД: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ользователь\Pictures\валериа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765175"/>
            <a:ext cx="1527175" cy="2035175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Лекарственные растения</a:t>
            </a:r>
            <a:br>
              <a:rPr lang="ru-RU" dirty="0" smtClean="0"/>
            </a:br>
            <a:r>
              <a:rPr lang="ru-RU" dirty="0" smtClean="0"/>
              <a:t> НАШЕГО края</a:t>
            </a:r>
            <a:endParaRPr lang="ru-RU" dirty="0"/>
          </a:p>
        </p:txBody>
      </p:sp>
      <p:pic>
        <p:nvPicPr>
          <p:cNvPr id="15363" name="Picture 3" descr="C:\Users\Пользователь\Pictures\мать мачеха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4437063"/>
            <a:ext cx="24447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Users\Пользователь\Pictures\мят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788" y="4581525"/>
            <a:ext cx="2513012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C:\Users\Пользователь\Pictures\подорожник 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92275" y="1484313"/>
            <a:ext cx="2303463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C:\Users\Пользователь\Pictures\подороржник 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92950" y="908050"/>
            <a:ext cx="16891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C:\Users\Пользователь\Pictures\ромашка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59113" y="3573463"/>
            <a:ext cx="29527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C:\Users\Пользователь\Pictures\чистяк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6463" y="1989138"/>
            <a:ext cx="26876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60985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ходе реализации данного проекта мы предполагаем, что дети не только узнают названия лекарственных растений и их внешний вид, но также их лечебные качества. Путем исследования мы познакомимся со свойствами лекарственных растений, особенностями их жизнедеятельности.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узнают много новых слов – понятий и названий. В процессе работы естественным образом будет происходить развитие познавательных процессов.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Особую значимость будут играть коммуникативные навыки, направленные не только на бесконфликтное общение детей друг с другом, но и на бережное отношение к природе в целом.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Экологическое воспитание - одно из основных направлений в системе образования, это способ воздействия на чувства детей, их сознания, взгляды и представления. Дети испытывают потребность в общении с природой. Они учатся любить природу, наблюдать, сопереживать, понимать, что наша Земля не сможет существовать без растений, так как они не только помогают нам дышать, но и лечат от болезней. Мы должны беречь и сохранять их, уметь правильно пользоваться их лечебными свойствами.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нашего края произрастает много лекарственных растений, поэтому мы с детьми решили изучить  полезные свойства растений, которые принесут пользу не только визуально наблюдаемую, но и будут воздействовать на чувства детей, их сознание, взгляды и представления.</a:t>
            </a: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АКТУАЛЬНОСТЬ ПРОЕКТА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732357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развитие экологического и эстетического воспитания детей. 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формирование знаний о растительном мире, о мире лекарственных растений, 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знакомство с лечебными свойствами растений, умение их различать и называть. 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формирование у детей целостного взгляда на природу, ответственного отношения к окружающей среде.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ЦЕЛИ ПРОЕКТА: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6671"/>
          </a:xfrm>
        </p:spPr>
        <p:txBody>
          <a:bodyPr>
            <a:normAutofit lnSpcReduction="10000"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Познакомить с разнообразием растительного мира, с его значимостью для всего живого на планете.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Познакомить со строением и жизнедеятельностью растений. 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детей взаимодействовать с природными объектами посредством органов чувств.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навыки исследовательской деятельности.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умения и навыки работы с природным материалом.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Развивающие: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умение сравнивать и анализировать.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воображение, мышление в процессе наблюдения, исследования природных объектов.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Знакомить с лекарственными травами нашего края.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Обогащать словарный запас детей и их знания о лекарственных травах.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Воспитательные: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бережное отношение к природе, природному наследию нашего края.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коммуникативные навыки, самостоятельность, трудолюбие, наблюдательность и любознательность ко всему живому.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9382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исследовательские: опыты, проблемные вопросы, наблюдения;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наглядные: театральное представление, тактильно–мышечная наглядность;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словесные: беседы, чтение литературы, консультации для родителей, объяснения, указания, словесные инструкции;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моделирования;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релаксация;</a:t>
            </a:r>
          </a:p>
          <a:p>
            <a:pPr lvl="0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ароматерапия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слушание музыки.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МЕТОДЫ ПРОЕКТА </a:t>
            </a:r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5436096" y="1556792"/>
            <a:ext cx="3096344" cy="2808312"/>
          </a:xfrm>
          <a:noFill/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420888"/>
            <a:ext cx="4690864" cy="374496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Экстракт крапивы входит в состав препарата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аллохол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применяемого при заболеваниях печени. Препараты из крапивы используют для остановки наружных кровотечений и укрепления корней волос.- Молодые побеги находят применение в кулинарии для приготовления витаминных зеленых супов.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206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Крапива двудомная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Urtica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dioica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 – многолетнее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двудомное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травянистое растение, густо покрытое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жгучими волосками.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2348880"/>
            <a:ext cx="4402832" cy="3960440"/>
          </a:xfrm>
        </p:spPr>
        <p:txBody>
          <a:bodyPr>
            <a:normAutofit fontScale="92500" lnSpcReduction="2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Настой и отвар листьев, собранных в начале лета, обладает отхаркивающим, мягчительным, противомикробным и потогонным действием.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научной медицине рекомендуют принимать при бронхите, воспалении легких, туберкулезе.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народной медицине ее используют для лечения гастритов, воспалении почек, диатеза у детей, гнойных ран; наружно, как противовоспалительное средство при суставных болях. Сок из листьев закапывают в нос при насморк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92696"/>
            <a:ext cx="518457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Мать-и-мачеха обыкновенная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Tussilago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farfara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 - многолетнее травянистое растение с ползучим корневищем. </a:t>
            </a:r>
            <a:endParaRPr lang="ru-RU" dirty="0"/>
          </a:p>
        </p:txBody>
      </p:sp>
      <p:pic>
        <p:nvPicPr>
          <p:cNvPr id="5" name="Picture 2" descr="C:\Users\Пользователь\Pictures\мать мачех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868144" y="2348880"/>
            <a:ext cx="2448272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Pictures\ромашка 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5436096" y="1772816"/>
            <a:ext cx="2952328" cy="2304256"/>
          </a:xfrm>
          <a:noFill/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700808"/>
            <a:ext cx="5184576" cy="4752528"/>
          </a:xfrm>
        </p:spPr>
        <p:txBody>
          <a:bodyPr>
            <a:normAutofit fontScale="47500" lnSpcReduction="2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Растет на лугах,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молодых залежах,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посевах,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пустырях.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научной медицине используют соцветия ромашки.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Настой соцветий применяют в качестве противовоспалительного, антисептического и обезболивающего средства при заболеваниях желудка, кишечника, печени, спазмах, повышенном газообразовании.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2656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Ромашка аптечная или обыкновенная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Matricaria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chamomilla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recutita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  - однолетнее растение высотой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более 60 см.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300</TotalTime>
  <Words>936</Words>
  <Application>Microsoft Office PowerPoint</Application>
  <PresentationFormat>Экран (4:3)</PresentationFormat>
  <Paragraphs>101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Автор: Новоселетская Елена Сергеевна  МБДОУ «Детский сад №1 Березка» п.Мостовской  апрель 2014 г.</vt:lpstr>
      <vt:lpstr>Лекарственные растения  НАШЕГО края</vt:lpstr>
      <vt:lpstr>АКТУАЛЬНОСТЬ ПРОЕКТА</vt:lpstr>
      <vt:lpstr>ЦЕЛИ ПРОЕКТА:</vt:lpstr>
      <vt:lpstr>Задачи проекта </vt:lpstr>
      <vt:lpstr>МЕТОДЫ ПРОЕКТА 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Роман</cp:lastModifiedBy>
  <cp:revision>36</cp:revision>
  <dcterms:created xsi:type="dcterms:W3CDTF">2012-04-19T14:18:42Z</dcterms:created>
  <dcterms:modified xsi:type="dcterms:W3CDTF">2015-01-25T06:02:56Z</dcterms:modified>
</cp:coreProperties>
</file>