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70" r:id="rId3"/>
    <p:sldId id="259" r:id="rId4"/>
    <p:sldId id="261" r:id="rId5"/>
    <p:sldId id="263" r:id="rId6"/>
    <p:sldId id="267" r:id="rId7"/>
    <p:sldId id="268" r:id="rId8"/>
    <p:sldId id="269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7DE0-4EAD-4BCC-84D2-9E5A21B5556A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1A0F-7D20-47F9-8ED4-806762BBC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8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Воспитатель Ефимова Т.А.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1A0F-7D20-47F9-8ED4-806762BBC4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2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Молодец</a:t>
            </a:r>
            <a:r>
              <a:rPr lang="ru-RU" baseline="0" dirty="0" smtClean="0"/>
              <a:t>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E1A0F-7D20-47F9-8ED4-806762BBC4A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6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187C41-2B80-4568-B8E7-4B73BA57DEBE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6202BF-81FA-488A-9E3F-600215B784F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Был город – фронт, была блокада…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27 января – день снятия блокады Ленинграда</a:t>
            </a:r>
          </a:p>
          <a:p>
            <a:r>
              <a:rPr lang="ru-RU" dirty="0" smtClean="0"/>
              <a:t>(группа «Почемучки» ГБДОУ Детский сад №125 Адмиралтейского района)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5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Вот так выглядел наш город во время 900 дневной блокады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2368"/>
            <a:ext cx="4316288" cy="34389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038600" cy="3456384"/>
          </a:xfrm>
        </p:spPr>
      </p:pic>
    </p:spTree>
    <p:extLst>
      <p:ext uri="{BB962C8B-B14F-4D97-AF65-F5344CB8AC3E}">
        <p14:creationId xmlns:p14="http://schemas.microsoft.com/office/powerpoint/2010/main" val="33286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Вам за победу!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049462"/>
            <a:ext cx="6350000" cy="3810000"/>
          </a:xfrm>
        </p:spPr>
      </p:pic>
    </p:spTree>
    <p:extLst>
      <p:ext uri="{BB962C8B-B14F-4D97-AF65-F5344CB8AC3E}">
        <p14:creationId xmlns:p14="http://schemas.microsoft.com/office/powerpoint/2010/main" val="26534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Презентацию подготовила: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Воспитатель ГБДОУ д/с </a:t>
            </a:r>
            <a:r>
              <a:rPr lang="ru-RU" sz="3100" dirty="0" smtClean="0"/>
              <a:t>№125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Адмиралтейского </a:t>
            </a:r>
            <a:r>
              <a:rPr lang="ru-RU" sz="3100" dirty="0"/>
              <a:t>района </a:t>
            </a:r>
            <a:r>
              <a:rPr lang="ru-RU" sz="3100" dirty="0" smtClean="0"/>
              <a:t>Санкт-Петербурга, группы «Почемучки»</a:t>
            </a:r>
            <a:br>
              <a:rPr lang="ru-RU" sz="3100" dirty="0" smtClean="0"/>
            </a:br>
            <a:r>
              <a:rPr lang="ru-RU" sz="3100" dirty="0" smtClean="0"/>
              <a:t>Ефимова Татьяна Александровна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в презентации использованы </a:t>
            </a:r>
            <a:r>
              <a:rPr lang="ru-RU" sz="3100" dirty="0" smtClean="0"/>
              <a:t>фотографии </a:t>
            </a:r>
            <a:r>
              <a:rPr lang="ru-RU" sz="3100" dirty="0"/>
              <a:t>размещенные в </a:t>
            </a:r>
            <a:r>
              <a:rPr lang="ru-RU" sz="3100" dirty="0" smtClean="0"/>
              <a:t>интернете, а также стихотворение собственного сочинения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Санкт-Петербург</a:t>
            </a:r>
            <a:br>
              <a:rPr lang="ru-RU" sz="3100" dirty="0"/>
            </a:br>
            <a:r>
              <a:rPr lang="ru-RU" sz="3100" dirty="0" smtClean="0"/>
              <a:t>2015год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891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8640960" cy="707678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27 января – день снятия блокады Ленинграда</a:t>
            </a:r>
            <a:endParaRPr lang="ru-RU" sz="3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556792"/>
            <a:ext cx="3312368" cy="5145360"/>
          </a:xfrm>
        </p:spPr>
        <p:txBody>
          <a:bodyPr>
            <a:normAutofit/>
          </a:bodyPr>
          <a:lstStyle/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Блокада!? Детям!? А не рано!?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Ведь они ещё малы!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Да, наверное Вы правы,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 Но понять они должны: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Что такое подвиг, что такое гордость,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Что живём мы и смогли…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Помнить тех кто там сражался на полях войны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Мы благодарны им за жизнь, за хлеб, что мы едим…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А понять… они-то смогут,</a:t>
            </a:r>
          </a:p>
          <a:p>
            <a:pPr marL="540000">
              <a:lnSpc>
                <a:spcPct val="150000"/>
              </a:lnSpc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</a:rPr>
              <a:t>Лишь смогли бы донести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052736"/>
            <a:ext cx="5111750" cy="5652135"/>
          </a:xfrm>
        </p:spPr>
      </p:pic>
    </p:spTree>
    <p:extLst>
      <p:ext uri="{BB962C8B-B14F-4D97-AF65-F5344CB8AC3E}">
        <p14:creationId xmlns:p14="http://schemas.microsoft.com/office/powerpoint/2010/main" val="28509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asha_bogdanov - Русские дети и война 1941-1945 Они воевали не ради того чтоб Янукович и Путин сдали Киев бендеровц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5692"/>
          <a:stretch>
            <a:fillRect/>
          </a:stretch>
        </p:blipFill>
        <p:spPr bwMode="auto">
          <a:xfrm>
            <a:off x="4427984" y="3501008"/>
            <a:ext cx="471601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748305" cy="35010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38" y="0"/>
            <a:ext cx="3008313" cy="526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4176464" cy="59766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22июня </a:t>
            </a:r>
            <a:r>
              <a:rPr lang="ru-RU" dirty="0">
                <a:solidFill>
                  <a:srgbClr val="FFFF00"/>
                </a:solidFill>
              </a:rPr>
              <a:t>1941 года </a:t>
            </a:r>
            <a:r>
              <a:rPr lang="ru-RU" dirty="0" smtClean="0">
                <a:solidFill>
                  <a:srgbClr val="FFFF00"/>
                </a:solidFill>
              </a:rPr>
              <a:t>началась страшная Великая Отечественная  война.8 </a:t>
            </a:r>
            <a:r>
              <a:rPr lang="ru-RU" dirty="0">
                <a:solidFill>
                  <a:srgbClr val="FFFF00"/>
                </a:solidFill>
              </a:rPr>
              <a:t>августа 1941 года Ленинград (сейчас он носит название Санкт-Петербург) оказался со всех сторон окруженным врагами. В это время в городе находилось более трех миллионов человек, и среди них четыреста тысяч детей. Северная столица оказалась в очень тяжелом положении.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К началу блокады продовольствия в городе осталось немного.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К тому же немцам удалось разбомбить склады с продуктами. Поэтому в конце ноября 1941 года хлеб в Ленинграде выдавали только по карточкам. Блокадная пайка хлеба составляла всего 125 граммов в день на одного человека. Да и в этом крошечном кусочке хлеба, кроме ржаной муки, были примеси соломы, травы-лебеды, древесных опилок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Первая блокадная зима 1941 года выдалась необычайно суровой: с трескучими морозами, жестокими метелями, сильными ветрами.</a:t>
            </a:r>
          </a:p>
          <a:p>
            <a:pPr algn="just"/>
            <a:r>
              <a:rPr lang="ru-RU" dirty="0">
                <a:solidFill>
                  <a:srgbClr val="FFFF00"/>
                </a:solidFill>
              </a:rPr>
              <a:t>В Ленинграде не было ни топлива, ни электричества, не ходил транспорт. В квартирах было очень холодно, не горел </a:t>
            </a:r>
            <a:r>
              <a:rPr lang="ru-RU" dirty="0" smtClean="0">
                <a:solidFill>
                  <a:srgbClr val="FFFF00"/>
                </a:solidFill>
              </a:rPr>
              <a:t>свет. </a:t>
            </a:r>
            <a:r>
              <a:rPr lang="ru-RU" dirty="0">
                <a:solidFill>
                  <a:srgbClr val="FFFF00"/>
                </a:solidFill>
              </a:rPr>
              <a:t>Чтобы обогреться ленинградцы жгли мебель, книги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Сотни тысяч ленинградцев погибло в ту зиму от холода и голода! Фашисты бомбили Ленинград с воздуха, обстреливали из пушек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 Но город все же не сдавался! Работали заводы, школы и даже театры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FFFF00"/>
                </a:solidFill>
                <a:effectLst/>
              </a:rPr>
              <a:t>Зимой Ладожское озеро замерзло, и вот по льду шли грузовики. В Ленинград они везли продовольствие, медикаменты, боеприпасы для войск. А из Ленинграда вывозили обессиленных от голода и холода людей — женщин, детей, стариков.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60840" cy="5184576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9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осуществлялась переправа через ладожское озеро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768752" cy="5221608"/>
          </a:xfrm>
        </p:spPr>
      </p:pic>
    </p:spTree>
    <p:extLst>
      <p:ext uri="{BB962C8B-B14F-4D97-AF65-F5344CB8AC3E}">
        <p14:creationId xmlns:p14="http://schemas.microsoft.com/office/powerpoint/2010/main" val="47634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Машины передвигались по хрупкому льду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3010"/>
            <a:ext cx="8229600" cy="4302905"/>
          </a:xfrm>
        </p:spPr>
      </p:pic>
    </p:spTree>
    <p:extLst>
      <p:ext uri="{BB962C8B-B14F-4D97-AF65-F5344CB8AC3E}">
        <p14:creationId xmlns:p14="http://schemas.microsoft.com/office/powerpoint/2010/main" val="20774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96144"/>
          </a:xfrm>
        </p:spPr>
        <p:txBody>
          <a:bodyPr>
            <a:noAutofit/>
          </a:bodyPr>
          <a:lstStyle/>
          <a:p>
            <a:r>
              <a:rPr lang="ru-RU" sz="1800" dirty="0"/>
              <a:t>900 дней блокадное кольцо сжимало Ленинград. 12 января 1943 г. </a:t>
            </a:r>
            <a:r>
              <a:rPr lang="ru-RU" sz="1800" dirty="0" smtClean="0"/>
              <a:t>Советская армия прорвала </a:t>
            </a:r>
            <a:r>
              <a:rPr lang="ru-RU" sz="1800" dirty="0"/>
              <a:t>блокаду Ленинграда. Южнее Ладожского озера была построена железная дорога, и город стал снабжаться продуктами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27 января </a:t>
            </a:r>
            <a:r>
              <a:rPr lang="ru-RU" sz="1800" dirty="0"/>
              <a:t>1943 г. Ленинград был полностью </a:t>
            </a:r>
            <a:r>
              <a:rPr lang="ru-RU" sz="1800" dirty="0" smtClean="0"/>
              <a:t>освобожден!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54235"/>
            <a:ext cx="7272808" cy="4571110"/>
          </a:xfrm>
        </p:spPr>
      </p:pic>
    </p:spTree>
    <p:extLst>
      <p:ext uri="{BB962C8B-B14F-4D97-AF65-F5344CB8AC3E}">
        <p14:creationId xmlns:p14="http://schemas.microsoft.com/office/powerpoint/2010/main" val="31785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Разорванное кольцо - памятник, расположенный на берегу </a:t>
            </a:r>
            <a:r>
              <a:rPr lang="ru-RU" dirty="0" smtClean="0">
                <a:effectLst/>
              </a:rPr>
              <a:t>Ладожского озера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42626" cy="4708525"/>
          </a:xfrm>
        </p:spPr>
      </p:pic>
    </p:spTree>
    <p:extLst>
      <p:ext uri="{BB962C8B-B14F-4D97-AF65-F5344CB8AC3E}">
        <p14:creationId xmlns:p14="http://schemas.microsoft.com/office/powerpoint/2010/main" val="25607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выглядел наш город во время 900 дневной блокады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5719" cy="165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641081" y="1535113"/>
            <a:ext cx="45719" cy="165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2896"/>
            <a:ext cx="4040188" cy="3600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7"/>
            <a:ext cx="4041775" cy="3600400"/>
          </a:xfrm>
        </p:spPr>
      </p:pic>
    </p:spTree>
    <p:extLst>
      <p:ext uri="{BB962C8B-B14F-4D97-AF65-F5344CB8AC3E}">
        <p14:creationId xmlns:p14="http://schemas.microsoft.com/office/powerpoint/2010/main" val="25824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443</Words>
  <Application>Microsoft Office PowerPoint</Application>
  <PresentationFormat>Экран (4:3)</PresentationFormat>
  <Paragraphs>34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Был город – фронт, была блокада…</vt:lpstr>
      <vt:lpstr>27 января – день снятия блокады Ленинграда</vt:lpstr>
      <vt:lpstr>История</vt:lpstr>
      <vt:lpstr>Зимой Ладожское озеро замерзло, и вот по льду шли грузовики. В Ленинград они везли продовольствие, медикаменты, боеприпасы для войск. А из Ленинграда вывозили обессиленных от голода и холода людей — женщин, детей, стариков. </vt:lpstr>
      <vt:lpstr>Вот так осуществлялась переправа через ладожское озеро</vt:lpstr>
      <vt:lpstr>Машины передвигались по хрупкому льду</vt:lpstr>
      <vt:lpstr>900 дней блокадное кольцо сжимало Ленинград. 12 января 1943 г. Советская армия прорвала блокаду Ленинграда. Южнее Ладожского озера была построена железная дорога, и город стал снабжаться продуктами. 27 января 1943 г. Ленинград был полностью освобожден! </vt:lpstr>
      <vt:lpstr>Разорванное кольцо - памятник, расположенный на берегу Ладожского озера</vt:lpstr>
      <vt:lpstr>Вот так выглядел наш город во время 900 дневной блокады</vt:lpstr>
      <vt:lpstr>Вот так выглядел наш город во время 900 дневной блокады</vt:lpstr>
      <vt:lpstr>Спасибо Вам за победу!</vt:lpstr>
      <vt:lpstr>Презентацию подготовила:  Воспитатель ГБДОУ д/с №125 Адмиралтейского района Санкт-Петербурга, группы «Почемучки» Ефимова Татьяна Александровна  в презентации использованы фотографии размещенные в интернете, а также стихотворение собственного сочинения  Санкт-Петербург 2015год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 город – фронт, была блокада…</dc:title>
  <dc:creator>Таня</dc:creator>
  <cp:lastModifiedBy>Таня</cp:lastModifiedBy>
  <cp:revision>16</cp:revision>
  <dcterms:created xsi:type="dcterms:W3CDTF">2015-01-22T19:00:24Z</dcterms:created>
  <dcterms:modified xsi:type="dcterms:W3CDTF">2015-01-23T07:29:38Z</dcterms:modified>
</cp:coreProperties>
</file>