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65" r:id="rId3"/>
    <p:sldId id="257" r:id="rId4"/>
    <p:sldId id="261" r:id="rId5"/>
    <p:sldId id="270" r:id="rId6"/>
    <p:sldId id="258" r:id="rId7"/>
    <p:sldId id="266" r:id="rId8"/>
    <p:sldId id="267" r:id="rId9"/>
    <p:sldId id="268" r:id="rId10"/>
    <p:sldId id="269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0A862-7EF0-4515-AE67-C7D0B092F3EC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B25EA-CCE8-4DB8-9DE5-C5D051597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B25EA-CCE8-4DB8-9DE5-C5D051597CF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000" dirty="0" smtClean="0"/>
              <a:t>Дидактическое пособие по воспитанию сенсорной культуры детей дошкольного возраста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724400"/>
            <a:ext cx="6400800" cy="1752600"/>
          </a:xfrm>
        </p:spPr>
        <p:txBody>
          <a:bodyPr/>
          <a:lstStyle/>
          <a:p>
            <a:pPr algn="r"/>
            <a:r>
              <a:rPr lang="ru-RU" sz="1800" dirty="0" smtClean="0"/>
              <a:t>Воспитатель первой категории </a:t>
            </a:r>
            <a:r>
              <a:rPr lang="ru-RU" sz="1800" dirty="0" err="1" smtClean="0"/>
              <a:t>Косенко</a:t>
            </a:r>
            <a:r>
              <a:rPr lang="ru-RU" sz="1800" dirty="0" smtClean="0"/>
              <a:t> Е.А.</a:t>
            </a:r>
          </a:p>
          <a:p>
            <a:pPr algn="r"/>
            <a:r>
              <a:rPr lang="ru-RU" sz="1800" dirty="0" smtClean="0">
                <a:latin typeface="+mj-lt"/>
              </a:rPr>
              <a:t>МКДОУ № 18 с.Глубинное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9718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«Кукла Маруся»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0817_194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2333625" cy="4148666"/>
          </a:xfrm>
          <a:prstGeom prst="rect">
            <a:avLst/>
          </a:prstGeom>
        </p:spPr>
      </p:pic>
      <p:pic>
        <p:nvPicPr>
          <p:cNvPr id="3" name="Рисунок 2" descr="20140817_1941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990600"/>
            <a:ext cx="2514600" cy="3564193"/>
          </a:xfrm>
          <a:prstGeom prst="rect">
            <a:avLst/>
          </a:prstGeom>
        </p:spPr>
      </p:pic>
      <p:pic>
        <p:nvPicPr>
          <p:cNvPr id="4" name="Рисунок 3" descr="20140817_2001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676400"/>
            <a:ext cx="2343150" cy="4165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105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Расти коса до пояса,</a:t>
            </a:r>
          </a:p>
          <a:p>
            <a:pPr algn="ctr"/>
            <a:r>
              <a:rPr lang="ru-RU" b="1" dirty="0" smtClean="0"/>
              <a:t>Не вырони ни волоса!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0825_175438_Richtone(HDR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371600"/>
            <a:ext cx="4901184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0" y="1447800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Не ботинки я шнурую,</a:t>
            </a:r>
          </a:p>
          <a:p>
            <a:endParaRPr lang="ru-RU" i="1" dirty="0" smtClean="0"/>
          </a:p>
          <a:p>
            <a:r>
              <a:rPr lang="ru-RU" i="1" dirty="0" smtClean="0"/>
              <a:t>А шнурки я дрессирую.</a:t>
            </a:r>
          </a:p>
          <a:p>
            <a:endParaRPr lang="ru-RU" i="1" dirty="0" smtClean="0"/>
          </a:p>
          <a:p>
            <a:r>
              <a:rPr lang="ru-RU" i="1" dirty="0" smtClean="0"/>
              <a:t>Чтоб из рук не вырывались</a:t>
            </a:r>
          </a:p>
          <a:p>
            <a:endParaRPr lang="ru-RU" i="1" dirty="0" smtClean="0"/>
          </a:p>
          <a:p>
            <a:r>
              <a:rPr lang="ru-RU" i="1" dirty="0" smtClean="0"/>
              <a:t>Надо мной не измывались!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0825_175342_Richtone(HDR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829732"/>
            <a:ext cx="3200400" cy="568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295401"/>
            <a:ext cx="441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Застегнем застежки</a:t>
            </a:r>
          </a:p>
          <a:p>
            <a:r>
              <a:rPr lang="ru-RU" sz="3200" i="1" dirty="0" smtClean="0"/>
              <a:t>На твоей одежке:</a:t>
            </a:r>
          </a:p>
          <a:p>
            <a:r>
              <a:rPr lang="ru-RU" sz="3200" i="1" dirty="0" smtClean="0"/>
              <a:t>Пуговки и кнопочки,</a:t>
            </a:r>
          </a:p>
          <a:p>
            <a:r>
              <a:rPr lang="ru-RU" sz="3200" i="1" dirty="0" smtClean="0"/>
              <a:t>Разные  </a:t>
            </a:r>
            <a:r>
              <a:rPr lang="ru-RU" sz="3200" i="1" dirty="0" err="1" smtClean="0"/>
              <a:t>заклепочки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0817_200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990600"/>
            <a:ext cx="4495800" cy="50002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и куколка готова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1720840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Развитие мелкой моторики у детей напрямую определяет качество жизни. Огромное количество бытовых действий связано именно с мелкой моторикой: нам приходится застегивать пуговицы и зашнуровывать ботинки, вдевать нитку в иголку. Кроме этого, исследователи установили связь между развитием мелкой моторикой рук и развитием речи, так что развитие мелкой моторики у детей помогает им быстрее и лучше заговорить.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Развивать мелкую моторику, уметь выполнять мелкие и точные движения кистями и пальцами рук.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Лоскуты разноцветной ткани, атласные ленты пуговицы, замки «молния» разного цвета, крючочки, шнурки разного цвета и длины, тесьма, нитки для вязания, </a:t>
            </a:r>
            <a:r>
              <a:rPr lang="ru-RU" dirty="0" err="1" smtClean="0"/>
              <a:t>паролон</a:t>
            </a:r>
            <a:r>
              <a:rPr lang="ru-RU" dirty="0" smtClean="0"/>
              <a:t>, проволока, белая ткань.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 descr="20140817_194248.jpg"/>
          <p:cNvPicPr>
            <a:picLocks noChangeAspect="1"/>
          </p:cNvPicPr>
          <p:nvPr/>
        </p:nvPicPr>
        <p:blipFill>
          <a:blip r:embed="rId2" cstate="print"/>
          <a:srcRect t="30000" r="1235"/>
          <a:stretch>
            <a:fillRect/>
          </a:stretch>
        </p:blipFill>
        <p:spPr>
          <a:xfrm>
            <a:off x="5562600" y="685800"/>
            <a:ext cx="2743200" cy="3456432"/>
          </a:xfrm>
          <a:prstGeom prst="rect">
            <a:avLst/>
          </a:prstGeom>
        </p:spPr>
      </p:pic>
      <p:pic>
        <p:nvPicPr>
          <p:cNvPr id="12" name="Содержимое 11" descr="20140817_1941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4057650"/>
            <a:ext cx="4191000" cy="2357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7400" y="1371600"/>
            <a:ext cx="449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-Ты мне куколку купи!-</a:t>
            </a:r>
          </a:p>
          <a:p>
            <a:pPr algn="ctr"/>
            <a:r>
              <a:rPr lang="ru-RU" sz="2800" i="1" dirty="0" smtClean="0"/>
              <a:t>Говорю я маме,-</a:t>
            </a:r>
          </a:p>
          <a:p>
            <a:pPr algn="ctr"/>
            <a:r>
              <a:rPr lang="ru-RU" sz="2800" i="1" dirty="0" smtClean="0"/>
              <a:t>В бирюзовом сарафане,</a:t>
            </a:r>
          </a:p>
          <a:p>
            <a:pPr algn="ctr"/>
            <a:r>
              <a:rPr lang="ru-RU" sz="2800" i="1" dirty="0" smtClean="0"/>
              <a:t>В розовой панаме.</a:t>
            </a:r>
          </a:p>
          <a:p>
            <a:pPr algn="ctr"/>
            <a:r>
              <a:rPr lang="ru-RU" sz="2800" i="1" dirty="0" smtClean="0"/>
              <a:t>Чтобы глазки закрывать</a:t>
            </a:r>
          </a:p>
          <a:p>
            <a:pPr algn="ctr"/>
            <a:r>
              <a:rPr lang="ru-RU" sz="2800" i="1" dirty="0" smtClean="0"/>
              <a:t>Куколка умела,</a:t>
            </a:r>
          </a:p>
          <a:p>
            <a:pPr algn="ctr"/>
            <a:r>
              <a:rPr lang="ru-RU" sz="2800" i="1" dirty="0" smtClean="0"/>
              <a:t>Чтобы ротик открывала,</a:t>
            </a:r>
          </a:p>
          <a:p>
            <a:pPr algn="ctr"/>
            <a:r>
              <a:rPr lang="ru-RU" sz="2800" i="1" dirty="0" smtClean="0"/>
              <a:t>Песенки мне пела.</a:t>
            </a:r>
            <a:endParaRPr lang="ru-RU" sz="2800" i="1" dirty="0"/>
          </a:p>
        </p:txBody>
      </p:sp>
      <p:pic>
        <p:nvPicPr>
          <p:cNvPr id="24578" name="Picture 2" descr="C:\Users\Наська\Desktop\b9a45ac723dcb618b58c766190570b7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455734"/>
            <a:ext cx="1676400" cy="2838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Начнем… 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0140817_1643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162" y="1600200"/>
            <a:ext cx="3834638" cy="3128903"/>
          </a:xfrm>
        </p:spPr>
      </p:pic>
      <p:pic>
        <p:nvPicPr>
          <p:cNvPr id="5" name="Рисунок 4" descr="20140817_1646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886201"/>
            <a:ext cx="3807532" cy="2514600"/>
          </a:xfrm>
          <a:prstGeom prst="rect">
            <a:avLst/>
          </a:prstGeom>
        </p:spPr>
      </p:pic>
      <p:sp>
        <p:nvSpPr>
          <p:cNvPr id="10" name="Штриховая стрелка вправо 9"/>
          <p:cNvSpPr/>
          <p:nvPr/>
        </p:nvSpPr>
        <p:spPr>
          <a:xfrm rot="1358577">
            <a:off x="3113948" y="4342146"/>
            <a:ext cx="1714216" cy="685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40825_175518_Richtone(HDR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510587" y="2609879"/>
            <a:ext cx="4460855" cy="2509231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838200"/>
            <a:ext cx="426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гости к пальчику большому</a:t>
            </a:r>
            <a:b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Приходили прямо к дому:</a:t>
            </a:r>
            <a:b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Указательный и средний,</a:t>
            </a:r>
            <a:b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Безымянный и последний</a:t>
            </a:r>
            <a:b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Сам мизинчик-малышок</a:t>
            </a:r>
            <a:b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Постучался на порог.</a:t>
            </a:r>
            <a:b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Вместе пальчики - друзья,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Друг без друга им нельзя.</a:t>
            </a:r>
            <a:endParaRPr lang="ru-RU" sz="2000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40817_1645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185332"/>
            <a:ext cx="2876550" cy="51138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1905000"/>
            <a:ext cx="396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Кукла Маша в новом платье,</a:t>
            </a:r>
          </a:p>
          <a:p>
            <a:r>
              <a:rPr lang="ru-RU" sz="2000" b="1" i="1" dirty="0" smtClean="0"/>
              <a:t>Сшила я его сама.</a:t>
            </a:r>
          </a:p>
          <a:p>
            <a:r>
              <a:rPr lang="ru-RU" sz="2000" b="1" i="1" dirty="0" smtClean="0"/>
              <a:t>Я полдня над ним корпела,</a:t>
            </a:r>
          </a:p>
          <a:p>
            <a:r>
              <a:rPr lang="ru-RU" sz="2000" b="1" i="1" dirty="0" smtClean="0"/>
              <a:t>Доводила до ума.</a:t>
            </a:r>
          </a:p>
          <a:p>
            <a:r>
              <a:rPr lang="ru-RU" sz="2000" b="1" i="1" dirty="0" smtClean="0"/>
              <a:t>Только вечером попало,</a:t>
            </a:r>
          </a:p>
          <a:p>
            <a:r>
              <a:rPr lang="ru-RU" sz="2000" b="1" i="1" dirty="0" smtClean="0"/>
              <a:t>Мне от мамочки моей.</a:t>
            </a:r>
          </a:p>
          <a:p>
            <a:r>
              <a:rPr lang="ru-RU" sz="2000" b="1" i="1" dirty="0" smtClean="0"/>
              <a:t>Я потратила на платье</a:t>
            </a:r>
          </a:p>
          <a:p>
            <a:r>
              <a:rPr lang="ru-RU" sz="2000" b="1" i="1" dirty="0" smtClean="0"/>
              <a:t>Кучу новых простыней.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40825_175500_Richtone(HDR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526381"/>
            <a:ext cx="6019800" cy="4232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</TotalTime>
  <Words>238</Words>
  <PresentationFormat>Экран (4:3)</PresentationFormat>
  <Paragraphs>43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Дидактическое пособие по воспитанию сенсорной культуры детей дошкольного возраста </vt:lpstr>
      <vt:lpstr>Слайд 2</vt:lpstr>
      <vt:lpstr>Цель: </vt:lpstr>
      <vt:lpstr>Материал: </vt:lpstr>
      <vt:lpstr>Слайд 5</vt:lpstr>
      <vt:lpstr>Начнем…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Наська</dc:creator>
  <cp:lastModifiedBy>User</cp:lastModifiedBy>
  <cp:revision>25</cp:revision>
  <dcterms:created xsi:type="dcterms:W3CDTF">2014-08-03T11:28:57Z</dcterms:created>
  <dcterms:modified xsi:type="dcterms:W3CDTF">2015-01-22T04:24:18Z</dcterms:modified>
</cp:coreProperties>
</file>