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3043" autoAdjust="0"/>
  </p:normalViewPr>
  <p:slideViewPr>
    <p:cSldViewPr>
      <p:cViewPr varScale="1">
        <p:scale>
          <a:sx n="85" d="100"/>
          <a:sy n="85" d="100"/>
        </p:scale>
        <p:origin x="-153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2087561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+mj-lt"/>
              </a:rPr>
              <a:t>Творческие работы детей</a:t>
            </a:r>
            <a:endParaRPr lang="ru-RU" sz="44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ергей\Desktop\работы детей\P10201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28600" y="0"/>
            <a:ext cx="10657184" cy="7705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548680"/>
            <a:ext cx="7236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Творческие работы детей. </a:t>
            </a:r>
          </a:p>
          <a:p>
            <a:r>
              <a:rPr lang="ru-RU" sz="3200" dirty="0" smtClean="0"/>
              <a:t>		Лепка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ергей\Desktop\работы детей\P10200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8181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ергей\Desktop\работы детей\Слайд2 (4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работы детей\Слайд1 (26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\Desktop\работы детей\P10200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52520" cy="7002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ргей\Desktop\работы детей\P10201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1056" y="-459432"/>
            <a:ext cx="9505056" cy="7317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Сергей\Desktop\работы детей\P10200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ргей\Desktop\работы детей\Слайд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ргей\Desktop\работы детей\P1020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ргей\Desktop\работы детей\P10200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Сергей\Desktop\работы детей\P10200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7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9</cp:revision>
  <dcterms:created xsi:type="dcterms:W3CDTF">2015-01-23T21:01:13Z</dcterms:created>
  <dcterms:modified xsi:type="dcterms:W3CDTF">2015-01-25T08:30:14Z</dcterms:modified>
</cp:coreProperties>
</file>