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D:\&#1055;&#1088;&#1077;&#1079;&#1077;&#1085;&#1090;&#1072;&#1094;&#1080;&#1103;\&#1055;&#1088;&#1077;&#1079;&#1077;&#1085;&#1090;&#1072;&#1094;&#1080;&#1103;%201.pptx%23-1,5,&#1057;&#1083;&#1072;&#1081;&#1076;%2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55;&#1088;&#1077;&#1079;&#1077;&#1085;&#1090;&#1072;&#1094;&#1080;&#1103;\&#1055;&#1088;&#1077;&#1079;&#1077;&#1085;&#1090;&#1072;&#1094;&#1080;&#1103;%201.pptx%23-1,11,&#1057;&#1083;&#1072;&#1081;&#1076;%201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5715040" cy="1071570"/>
        </p:xfrm>
        <a:graphic>
          <a:graphicData uri="http://schemas.openxmlformats.org/drawingml/2006/table">
            <a:tbl>
              <a:tblPr/>
              <a:tblGrid>
                <a:gridCol w="781446"/>
                <a:gridCol w="820109"/>
                <a:gridCol w="818937"/>
                <a:gridCol w="817765"/>
                <a:gridCol w="817765"/>
                <a:gridCol w="817765"/>
                <a:gridCol w="841253"/>
              </a:tblGrid>
              <a:tr h="48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69" marR="41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29190" y="4929198"/>
          <a:ext cx="3857652" cy="1214446"/>
        </p:xfrm>
        <a:graphic>
          <a:graphicData uri="http://schemas.openxmlformats.org/drawingml/2006/table">
            <a:tbl>
              <a:tblPr/>
              <a:tblGrid>
                <a:gridCol w="758245"/>
                <a:gridCol w="758245"/>
                <a:gridCol w="758245"/>
                <a:gridCol w="758245"/>
                <a:gridCol w="82467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35" marR="59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715140" y="357166"/>
          <a:ext cx="1992214" cy="4063999"/>
        </p:xfrm>
        <a:graphic>
          <a:graphicData uri="http://schemas.openxmlformats.org/drawingml/2006/table">
            <a:tbl>
              <a:tblPr/>
              <a:tblGrid>
                <a:gridCol w="1992214"/>
              </a:tblGrid>
              <a:tr h="438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В – 1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Е – 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И –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А – 2;  9;  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Ж –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К – 6; 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Р – 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  Ш – 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П - 10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O:\ЗАДАНИЕ ДИДЕНКО\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857628"/>
            <a:ext cx="2571768" cy="2286016"/>
          </a:xfrm>
          <a:prstGeom prst="rect">
            <a:avLst/>
          </a:prstGeom>
          <a:noFill/>
        </p:spPr>
      </p:pic>
      <p:pic>
        <p:nvPicPr>
          <p:cNvPr id="1026" name="Picture 2" descr="D:\b-5c138-1-chi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785926"/>
            <a:ext cx="2500330" cy="242889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14414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000232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857488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643306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Ж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00562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286380" y="92867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072066" y="557214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857884" y="557214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643702" y="557214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358082" y="557214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8143900" y="5572140"/>
            <a:ext cx="457200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>
            <a:hlinkClick r:id="rId4" action="ppaction://hlinkpres?slideindex=5&amp;slidetitle=Слайд 5"/>
          </p:cNvPr>
          <p:cNvSpPr/>
          <p:nvPr/>
        </p:nvSpPr>
        <p:spPr>
          <a:xfrm>
            <a:off x="0" y="285728"/>
            <a:ext cx="9144000" cy="65722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8836" y="193948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6+3=8        10-2=8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9+1=10      10-3=6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2821769" y="2250273"/>
            <a:ext cx="1000132" cy="64294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7250925" y="3464719"/>
            <a:ext cx="1000132" cy="5000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868" y="1428736"/>
            <a:ext cx="785819" cy="100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8001024" y="2714620"/>
            <a:ext cx="785819" cy="100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hlinkClick r:id="rId2" action="ppaction://hlinkpres?slideindex=11&amp;slidetitle=Слайд 11"/>
          </p:cNvPr>
          <p:cNvSpPr/>
          <p:nvPr/>
        </p:nvSpPr>
        <p:spPr>
          <a:xfrm>
            <a:off x="0" y="285728"/>
            <a:ext cx="9144000" cy="65722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6</cp:revision>
  <dcterms:created xsi:type="dcterms:W3CDTF">2013-02-02T15:46:14Z</dcterms:created>
  <dcterms:modified xsi:type="dcterms:W3CDTF">2013-02-03T15:02:00Z</dcterms:modified>
</cp:coreProperties>
</file>