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>
        <p:scale>
          <a:sx n="60" d="100"/>
          <a:sy n="60" d="100"/>
        </p:scale>
        <p:origin x="-1782" y="-4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8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97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7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3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1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1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8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8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9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6" y="36407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9" y="191347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1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4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4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4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5;&#1088;&#1077;&#1079;&#1077;&#1085;&#1090;&#1072;&#1094;&#1080;&#1103;\&#1052;&#1077;&#1090;&#1077;&#1083;&#1100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55;&#1088;&#1077;&#1079;&#1077;&#1085;&#1090;&#1072;&#1094;&#1080;&#1103;\&#1055;&#1088;&#1077;&#1079;&#1077;&#1085;&#1090;&#1072;&#1094;&#1080;&#1103;%202.pptx%23-1,2,&#1057;&#1083;&#1072;&#1081;&#1076;%20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5;&#1088;&#1077;&#1079;&#1077;&#1085;&#1090;&#1072;&#1094;&#1080;&#1103;\&#1058;&#1072;&#1085;&#1077;&#1094;%20&#1089;&#1085;&#1077;&#1078;&#1080;&#1085;&#1086;&#1082;.mp3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5;&#1088;&#1077;&#1079;&#1077;&#1085;&#1090;&#1072;&#1094;&#1080;&#1103;\&#1057;&#1087;&#1072;&#1089;&#1080;&#1073;&#1086;.wma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5;&#1088;&#1077;&#1079;&#1077;&#1085;&#1090;&#1072;&#1094;&#1080;&#1103;\&#1055;&#1086;&#1084;&#1086;&#1097;&#1100;.wma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D:\&#1055;&#1088;&#1077;&#1079;&#1077;&#1085;&#1090;&#1072;&#1094;&#1080;&#1103;\&#1055;&#1088;&#1077;&#1079;&#1077;&#1085;&#1090;&#1072;&#1094;&#1080;&#1103;%202.pptx%23-1,1,&#1057;&#1083;&#1072;&#1081;&#1076;%201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Мет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286520" y="8572528"/>
            <a:ext cx="304800" cy="304800"/>
          </a:xfrm>
          <a:prstGeom prst="rect">
            <a:avLst/>
          </a:prstGeom>
        </p:spPr>
      </p:pic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9" name="Picture 3" descr="D:\Новая папка\Лу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922808">
            <a:off x="1457246" y="5557488"/>
            <a:ext cx="2220484" cy="105465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3" name="Picture 3" descr="D:\Новая папка\Лу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552537">
            <a:off x="1411269" y="2482276"/>
            <a:ext cx="2220484" cy="1054652"/>
          </a:xfrm>
          <a:prstGeom prst="rect">
            <a:avLst/>
          </a:prstGeom>
          <a:noFill/>
        </p:spPr>
      </p:pic>
      <p:pic>
        <p:nvPicPr>
          <p:cNvPr id="1028" name="Picture 4" descr="D:\Новая папка\Лучик 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178703" y="3464711"/>
            <a:ext cx="1071570" cy="2143140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80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1" ac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ac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ac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8" ac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6" accel="5000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5000"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142984" y="785786"/>
            <a:ext cx="1303338" cy="13525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76200">
            <a:solidFill>
              <a:srgbClr val="FF33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2714620" y="928662"/>
            <a:ext cx="1230312" cy="1057275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33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143380" y="785786"/>
            <a:ext cx="1465262" cy="1290638"/>
          </a:xfrm>
          <a:prstGeom prst="pentagon">
            <a:avLst/>
          </a:prstGeom>
          <a:solidFill>
            <a:srgbClr val="FFFFFF"/>
          </a:solidFill>
          <a:ln w="76200">
            <a:solidFill>
              <a:srgbClr val="FF33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285860" y="3000364"/>
            <a:ext cx="1260475" cy="1701800"/>
          </a:xfrm>
          <a:prstGeom prst="diamond">
            <a:avLst/>
          </a:prstGeom>
          <a:solidFill>
            <a:srgbClr val="FFFFFF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786058" y="3286116"/>
            <a:ext cx="1325563" cy="1117600"/>
          </a:xfrm>
          <a:prstGeom prst="hexagon">
            <a:avLst>
              <a:gd name="adj" fmla="val 29652"/>
              <a:gd name="vf" fmla="val 115470"/>
            </a:avLst>
          </a:prstGeom>
          <a:solidFill>
            <a:srgbClr val="FFFFFF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57694" y="3143240"/>
            <a:ext cx="1244600" cy="1214437"/>
          </a:xfrm>
          <a:prstGeom prst="rect">
            <a:avLst/>
          </a:prstGeom>
          <a:solidFill>
            <a:srgbClr val="FFFFFF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71546" y="5572132"/>
            <a:ext cx="1687513" cy="1119187"/>
          </a:xfrm>
          <a:prstGeom prst="rect">
            <a:avLst/>
          </a:prstGeom>
          <a:solidFill>
            <a:srgbClr val="FFFFFF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3000372" y="5286380"/>
            <a:ext cx="1073150" cy="1574800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10800000">
            <a:off x="4214818" y="5572132"/>
            <a:ext cx="1576388" cy="1041400"/>
          </a:xfrm>
          <a:prstGeom prst="flowChartManualOperation">
            <a:avLst/>
          </a:prstGeom>
          <a:solidFill>
            <a:srgbClr val="FFFFFF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71612" y="1500166"/>
            <a:ext cx="419100" cy="46513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H="1" flipV="1">
            <a:off x="2928934" y="1428728"/>
            <a:ext cx="561975" cy="31432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 flipH="1">
            <a:off x="2928934" y="1142976"/>
            <a:ext cx="561975" cy="29368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643447" y="1071538"/>
            <a:ext cx="500066" cy="725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643050" y="3500430"/>
            <a:ext cx="566737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 flipV="1">
            <a:off x="3214686" y="3857620"/>
            <a:ext cx="574675" cy="322262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3214686" y="3571868"/>
            <a:ext cx="550862" cy="284162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43446" y="3286116"/>
            <a:ext cx="693738" cy="8191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571612" y="5715008"/>
            <a:ext cx="741363" cy="70961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>
            <a:off x="3214686" y="5929322"/>
            <a:ext cx="595313" cy="3175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>
            <a:off x="3214686" y="6143636"/>
            <a:ext cx="581025" cy="158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714884" y="5643570"/>
            <a:ext cx="614363" cy="739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>
            <a:hlinkClick r:id="rId2" action="ppaction://hlinkpres?slideindex=2&amp;slidetitle=Слайд 2"/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9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922808">
            <a:off x="1457246" y="5557488"/>
            <a:ext cx="2220484" cy="105465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028" name="Picture 4" descr="D:\Новая папка\Лучик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178703" y="3464711"/>
            <a:ext cx="1071570" cy="2143140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  <p:pic>
        <p:nvPicPr>
          <p:cNvPr id="8" name="Танец снежин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286520" y="85725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9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922808">
            <a:off x="1457246" y="5557488"/>
            <a:ext cx="2220484" cy="105465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3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52537">
            <a:off x="1411269" y="2482276"/>
            <a:ext cx="2220484" cy="1054652"/>
          </a:xfrm>
          <a:prstGeom prst="rect">
            <a:avLst/>
          </a:prstGeom>
          <a:noFill/>
        </p:spPr>
      </p:pic>
      <p:pic>
        <p:nvPicPr>
          <p:cNvPr id="1028" name="Picture 4" descr="D:\Новая папка\Луч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178703" y="3464711"/>
            <a:ext cx="1071570" cy="2143140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9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922808">
            <a:off x="1457246" y="5557488"/>
            <a:ext cx="2220484" cy="105465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3" name="Picture 3" descr="D:\Новая папка\Луч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552537">
            <a:off x="1411269" y="2482276"/>
            <a:ext cx="2220484" cy="1054652"/>
          </a:xfrm>
          <a:prstGeom prst="rect">
            <a:avLst/>
          </a:prstGeom>
          <a:noFill/>
        </p:spPr>
      </p:pic>
      <p:pic>
        <p:nvPicPr>
          <p:cNvPr id="1028" name="Picture 4" descr="D:\Новая папка\Лучик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178703" y="3464711"/>
            <a:ext cx="1071570" cy="2143140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  <p:pic>
        <p:nvPicPr>
          <p:cNvPr id="10" name="Спасибо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357958" y="86439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6" name="Помощь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57958" y="87154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трелка вправо с вырезом 38"/>
          <p:cNvSpPr/>
          <p:nvPr/>
        </p:nvSpPr>
        <p:spPr>
          <a:xfrm rot="10800000">
            <a:off x="2571744" y="5214942"/>
            <a:ext cx="242889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шарф.jpg"/>
          <p:cNvPicPr/>
          <p:nvPr/>
        </p:nvPicPr>
        <p:blipFill>
          <a:blip r:embed="rId2" cstate="print"/>
          <a:stretch>
            <a:fillRect/>
          </a:stretch>
        </p:blipFill>
        <p:spPr>
          <a:xfrm rot="18270314">
            <a:off x="3837897" y="3574368"/>
            <a:ext cx="2884562" cy="1846425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41563" y="571473"/>
            <a:ext cx="2802149" cy="1785950"/>
            <a:chOff x="6411" y="150"/>
            <a:chExt cx="5045" cy="3940"/>
          </a:xfrm>
        </p:grpSpPr>
        <p:sp>
          <p:nvSpPr>
            <p:cNvPr id="1027" name="Arc 3"/>
            <p:cNvSpPr>
              <a:spLocks/>
            </p:cNvSpPr>
            <p:nvPr/>
          </p:nvSpPr>
          <p:spPr bwMode="auto">
            <a:xfrm rot="10191205">
              <a:off x="6602" y="150"/>
              <a:ext cx="4854" cy="3940"/>
            </a:xfrm>
            <a:custGeom>
              <a:avLst/>
              <a:gdLst>
                <a:gd name="G0" fmla="+- 2811 0 0"/>
                <a:gd name="G1" fmla="+- 21600 0 0"/>
                <a:gd name="G2" fmla="+- 21600 0 0"/>
                <a:gd name="T0" fmla="*/ 0 w 24411"/>
                <a:gd name="T1" fmla="*/ 184 h 21600"/>
                <a:gd name="T2" fmla="*/ 24411 w 24411"/>
                <a:gd name="T3" fmla="*/ 21600 h 21600"/>
                <a:gd name="T4" fmla="*/ 2811 w 2441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11" h="21600" fill="none" extrusionOk="0">
                  <a:moveTo>
                    <a:pt x="-1" y="183"/>
                  </a:moveTo>
                  <a:cubicBezTo>
                    <a:pt x="931" y="61"/>
                    <a:pt x="1870" y="-1"/>
                    <a:pt x="2811" y="0"/>
                  </a:cubicBezTo>
                  <a:cubicBezTo>
                    <a:pt x="14740" y="0"/>
                    <a:pt x="24411" y="9670"/>
                    <a:pt x="24411" y="21600"/>
                  </a:cubicBezTo>
                </a:path>
                <a:path w="24411" h="21600" stroke="0" extrusionOk="0">
                  <a:moveTo>
                    <a:pt x="-1" y="183"/>
                  </a:moveTo>
                  <a:cubicBezTo>
                    <a:pt x="931" y="61"/>
                    <a:pt x="1870" y="-1"/>
                    <a:pt x="2811" y="0"/>
                  </a:cubicBezTo>
                  <a:cubicBezTo>
                    <a:pt x="14740" y="0"/>
                    <a:pt x="24411" y="9670"/>
                    <a:pt x="24411" y="21600"/>
                  </a:cubicBezTo>
                  <a:lnTo>
                    <a:pt x="281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rot="2016473">
              <a:off x="7427" y="2653"/>
              <a:ext cx="556" cy="5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3795912">
              <a:off x="6310" y="1292"/>
              <a:ext cx="681" cy="48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2823052">
              <a:off x="6714" y="2092"/>
              <a:ext cx="681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 rot="17097806">
            <a:off x="1062759" y="2660908"/>
            <a:ext cx="2622745" cy="3286147"/>
            <a:chOff x="1412" y="10342"/>
            <a:chExt cx="3987" cy="5836"/>
          </a:xfrm>
        </p:grpSpPr>
        <p:sp>
          <p:nvSpPr>
            <p:cNvPr id="30" name="Arc 3"/>
            <p:cNvSpPr>
              <a:spLocks/>
            </p:cNvSpPr>
            <p:nvPr/>
          </p:nvSpPr>
          <p:spPr bwMode="auto">
            <a:xfrm rot="8909083">
              <a:off x="1790" y="10342"/>
              <a:ext cx="3609" cy="5836"/>
            </a:xfrm>
            <a:custGeom>
              <a:avLst/>
              <a:gdLst>
                <a:gd name="G0" fmla="+- 0 0 0"/>
                <a:gd name="G1" fmla="+- 19278 0 0"/>
                <a:gd name="G2" fmla="+- 21600 0 0"/>
                <a:gd name="T0" fmla="*/ 9742 w 21600"/>
                <a:gd name="T1" fmla="*/ 0 h 20461"/>
                <a:gd name="T2" fmla="*/ 21568 w 21600"/>
                <a:gd name="T3" fmla="*/ 20461 h 20461"/>
                <a:gd name="T4" fmla="*/ 0 w 21600"/>
                <a:gd name="T5" fmla="*/ 19278 h 20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461" fill="none" extrusionOk="0">
                  <a:moveTo>
                    <a:pt x="9742" y="-1"/>
                  </a:moveTo>
                  <a:cubicBezTo>
                    <a:pt x="17014" y="3674"/>
                    <a:pt x="21600" y="11129"/>
                    <a:pt x="21600" y="19278"/>
                  </a:cubicBezTo>
                  <a:cubicBezTo>
                    <a:pt x="21600" y="19672"/>
                    <a:pt x="21589" y="20067"/>
                    <a:pt x="21567" y="20460"/>
                  </a:cubicBezTo>
                </a:path>
                <a:path w="21600" h="20461" stroke="0" extrusionOk="0">
                  <a:moveTo>
                    <a:pt x="9742" y="-1"/>
                  </a:moveTo>
                  <a:cubicBezTo>
                    <a:pt x="17014" y="3674"/>
                    <a:pt x="21600" y="11129"/>
                    <a:pt x="21600" y="19278"/>
                  </a:cubicBezTo>
                  <a:cubicBezTo>
                    <a:pt x="21600" y="19672"/>
                    <a:pt x="21589" y="20067"/>
                    <a:pt x="21567" y="20460"/>
                  </a:cubicBezTo>
                  <a:lnTo>
                    <a:pt x="0" y="1927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 rot="8616287">
              <a:off x="1412" y="12961"/>
              <a:ext cx="476" cy="687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 rot="8217533">
              <a:off x="2061" y="13738"/>
              <a:ext cx="476" cy="6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 rot="1804552">
              <a:off x="2672" y="14418"/>
              <a:ext cx="556" cy="58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 rot="1366340">
              <a:off x="3433" y="14923"/>
              <a:ext cx="556" cy="58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Стрелка вправо с вырезом 36"/>
          <p:cNvSpPr/>
          <p:nvPr/>
        </p:nvSpPr>
        <p:spPr>
          <a:xfrm rot="16200000">
            <a:off x="4464827" y="4107653"/>
            <a:ext cx="4071966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с вырезом 37"/>
          <p:cNvSpPr/>
          <p:nvPr/>
        </p:nvSpPr>
        <p:spPr>
          <a:xfrm rot="5400000">
            <a:off x="-1428784" y="4286248"/>
            <a:ext cx="4071966" cy="64294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 descr="227516-587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66" y="357159"/>
            <a:ext cx="3143272" cy="2143140"/>
          </a:xfrm>
          <a:prstGeom prst="rect">
            <a:avLst/>
          </a:prstGeom>
        </p:spPr>
      </p:pic>
      <p:pic>
        <p:nvPicPr>
          <p:cNvPr id="42" name="Рисунок 41" descr="6765556159-obuv-ruchnoj-raboty-valenki-s-zamochko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71942" y="6572264"/>
            <a:ext cx="2500329" cy="2143140"/>
          </a:xfrm>
          <a:prstGeom prst="rect">
            <a:avLst/>
          </a:prstGeom>
        </p:spPr>
      </p:pic>
      <p:sp>
        <p:nvSpPr>
          <p:cNvPr id="3" name="Arc 2"/>
          <p:cNvSpPr>
            <a:spLocks/>
          </p:cNvSpPr>
          <p:nvPr/>
        </p:nvSpPr>
        <p:spPr bwMode="auto">
          <a:xfrm rot="8162922">
            <a:off x="1316133" y="5508513"/>
            <a:ext cx="2290762" cy="3070225"/>
          </a:xfrm>
          <a:custGeom>
            <a:avLst/>
            <a:gdLst>
              <a:gd name="G0" fmla="+- 0 0 0"/>
              <a:gd name="G1" fmla="+- 16948 0 0"/>
              <a:gd name="G2" fmla="+- 21600 0 0"/>
              <a:gd name="T0" fmla="*/ 13392 w 21594"/>
              <a:gd name="T1" fmla="*/ 0 h 16948"/>
              <a:gd name="T2" fmla="*/ 21594 w 21594"/>
              <a:gd name="T3" fmla="*/ 16418 h 16948"/>
              <a:gd name="T4" fmla="*/ 0 w 21594"/>
              <a:gd name="T5" fmla="*/ 16948 h 16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4" h="16948" fill="none" extrusionOk="0">
                <a:moveTo>
                  <a:pt x="13391" y="0"/>
                </a:moveTo>
                <a:cubicBezTo>
                  <a:pt x="18430" y="3981"/>
                  <a:pt x="21435" y="9998"/>
                  <a:pt x="21593" y="16418"/>
                </a:cubicBezTo>
              </a:path>
              <a:path w="21594" h="16948" stroke="0" extrusionOk="0">
                <a:moveTo>
                  <a:pt x="13391" y="0"/>
                </a:moveTo>
                <a:cubicBezTo>
                  <a:pt x="18430" y="3981"/>
                  <a:pt x="21435" y="9998"/>
                  <a:pt x="21593" y="16418"/>
                </a:cubicBezTo>
                <a:lnTo>
                  <a:pt x="0" y="1694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2394804">
            <a:off x="998580" y="7064698"/>
            <a:ext cx="354012" cy="373063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2318533">
            <a:off x="1427316" y="7421488"/>
            <a:ext cx="352425" cy="3730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552068">
            <a:off x="1925838" y="7705988"/>
            <a:ext cx="352425" cy="373062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1216936">
            <a:off x="2466050" y="7964206"/>
            <a:ext cx="352425" cy="3730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 rot="804448">
            <a:off x="5241643" y="2032404"/>
            <a:ext cx="308819" cy="266533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 rot="1354545">
            <a:off x="4832113" y="1916351"/>
            <a:ext cx="308688" cy="26660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5729266" y="2088482"/>
            <a:ext cx="308819" cy="266533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 rot="21100807">
            <a:off x="6232747" y="2021162"/>
            <a:ext cx="308688" cy="26660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Прямоугольник 27">
            <a:hlinkClick r:id="rId5" action="ppaction://hlinkpres?slideindex=1&amp;slidetitle=Слайд 1"/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38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186580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1744" y="285720"/>
            <a:ext cx="1577340" cy="1428750"/>
          </a:xfrm>
          <a:prstGeom prst="rect">
            <a:avLst/>
          </a:prstGeom>
        </p:spPr>
      </p:pic>
      <p:pic>
        <p:nvPicPr>
          <p:cNvPr id="9" name="Рисунок 8" descr="733c4e05.jpg"/>
          <p:cNvPicPr/>
          <p:nvPr/>
        </p:nvPicPr>
        <p:blipFill>
          <a:blip r:embed="rId4" cstate="print"/>
          <a:stretch>
            <a:fillRect/>
          </a:stretch>
        </p:blipFill>
        <p:spPr>
          <a:xfrm rot="19444284">
            <a:off x="4486224" y="2546995"/>
            <a:ext cx="1513205" cy="1172210"/>
          </a:xfrm>
          <a:prstGeom prst="rect">
            <a:avLst/>
          </a:prstGeom>
        </p:spPr>
      </p:pic>
      <p:pic>
        <p:nvPicPr>
          <p:cNvPr id="11" name="Рисунок 10" descr="733c4e05.jpg"/>
          <p:cNvPicPr/>
          <p:nvPr/>
        </p:nvPicPr>
        <p:blipFill>
          <a:blip r:embed="rId5" cstate="print"/>
          <a:stretch>
            <a:fillRect/>
          </a:stretch>
        </p:blipFill>
        <p:spPr>
          <a:xfrm rot="1738130">
            <a:off x="830263" y="2724180"/>
            <a:ext cx="1520825" cy="1166495"/>
          </a:xfrm>
          <a:prstGeom prst="rect">
            <a:avLst/>
          </a:prstGeom>
        </p:spPr>
      </p:pic>
      <p:pic>
        <p:nvPicPr>
          <p:cNvPr id="13" name="Рисунок 12" descr="flakephp.gif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72074" y="4000496"/>
            <a:ext cx="1314450" cy="1447800"/>
          </a:xfrm>
          <a:prstGeom prst="rect">
            <a:avLst/>
          </a:prstGeom>
        </p:spPr>
      </p:pic>
      <p:pic>
        <p:nvPicPr>
          <p:cNvPr id="15" name="Рисунок 14" descr="flakephp.gif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1480" y="4071934"/>
            <a:ext cx="1314450" cy="1447800"/>
          </a:xfrm>
          <a:prstGeom prst="rect">
            <a:avLst/>
          </a:prstGeom>
        </p:spPr>
      </p:pic>
      <p:pic>
        <p:nvPicPr>
          <p:cNvPr id="17" name="Рисунок 16" descr="flake1.jpg"/>
          <p:cNvPicPr/>
          <p:nvPr/>
        </p:nvPicPr>
        <p:blipFill>
          <a:blip r:embed="rId7" cstate="print"/>
          <a:stretch>
            <a:fillRect/>
          </a:stretch>
        </p:blipFill>
        <p:spPr>
          <a:xfrm rot="20538529">
            <a:off x="5165871" y="5971762"/>
            <a:ext cx="1476375" cy="1649730"/>
          </a:xfrm>
          <a:prstGeom prst="rect">
            <a:avLst/>
          </a:prstGeom>
        </p:spPr>
      </p:pic>
      <p:pic>
        <p:nvPicPr>
          <p:cNvPr id="18" name="Рисунок 17" descr="flake1.jpg"/>
          <p:cNvPicPr/>
          <p:nvPr/>
        </p:nvPicPr>
        <p:blipFill>
          <a:blip r:embed="rId8" cstate="print"/>
          <a:stretch>
            <a:fillRect/>
          </a:stretch>
        </p:blipFill>
        <p:spPr>
          <a:xfrm rot="5649382">
            <a:off x="106614" y="6074916"/>
            <a:ext cx="1511300" cy="1619250"/>
          </a:xfrm>
          <a:prstGeom prst="rect">
            <a:avLst/>
          </a:prstGeom>
        </p:spPr>
      </p:pic>
      <p:sp>
        <p:nvSpPr>
          <p:cNvPr id="1029" name="AutoShape 5" descr="Штриховой диагональный 2"/>
          <p:cNvSpPr>
            <a:spLocks noChangeArrowheads="1"/>
          </p:cNvSpPr>
          <p:nvPr/>
        </p:nvSpPr>
        <p:spPr bwMode="auto">
          <a:xfrm>
            <a:off x="357166" y="6072198"/>
            <a:ext cx="6164263" cy="2125663"/>
          </a:xfrm>
          <a:prstGeom prst="triangle">
            <a:avLst>
              <a:gd name="adj" fmla="val 50000"/>
            </a:avLst>
          </a:prstGeom>
          <a:pattFill prst="dashUpDiag">
            <a:fgClr>
              <a:srgbClr val="92D050"/>
            </a:fgClr>
            <a:bgClr>
              <a:srgbClr val="00B050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Штриховой диагональный 2"/>
          <p:cNvSpPr>
            <a:spLocks noChangeArrowheads="1"/>
          </p:cNvSpPr>
          <p:nvPr/>
        </p:nvSpPr>
        <p:spPr bwMode="auto">
          <a:xfrm>
            <a:off x="1714488" y="2928926"/>
            <a:ext cx="3425825" cy="1420812"/>
          </a:xfrm>
          <a:prstGeom prst="triangle">
            <a:avLst>
              <a:gd name="adj" fmla="val 50000"/>
            </a:avLst>
          </a:prstGeom>
          <a:pattFill prst="dashUpDiag">
            <a:fgClr>
              <a:srgbClr val="92D050"/>
            </a:fgClr>
            <a:bgClr>
              <a:srgbClr val="00B050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Штриховой диагональный 2"/>
          <p:cNvSpPr>
            <a:spLocks noChangeArrowheads="1"/>
          </p:cNvSpPr>
          <p:nvPr/>
        </p:nvSpPr>
        <p:spPr bwMode="auto">
          <a:xfrm>
            <a:off x="1071546" y="4357686"/>
            <a:ext cx="4640262" cy="1733550"/>
          </a:xfrm>
          <a:prstGeom prst="triangle">
            <a:avLst>
              <a:gd name="adj" fmla="val 50000"/>
            </a:avLst>
          </a:prstGeom>
          <a:pattFill prst="dashUpDiag">
            <a:fgClr>
              <a:srgbClr val="92D050"/>
            </a:fgClr>
            <a:bgClr>
              <a:srgbClr val="00B050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3071810" y="714348"/>
            <a:ext cx="573088" cy="533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Штриховой диагональный 2"/>
          <p:cNvSpPr>
            <a:spLocks noChangeArrowheads="1"/>
          </p:cNvSpPr>
          <p:nvPr/>
        </p:nvSpPr>
        <p:spPr bwMode="auto">
          <a:xfrm>
            <a:off x="2071678" y="1714480"/>
            <a:ext cx="2579688" cy="1214438"/>
          </a:xfrm>
          <a:prstGeom prst="triangle">
            <a:avLst>
              <a:gd name="adj" fmla="val 50000"/>
            </a:avLst>
          </a:prstGeom>
          <a:pattFill prst="dashUpDiag">
            <a:fgClr>
              <a:srgbClr val="92D050"/>
            </a:fgClr>
            <a:bgClr>
              <a:srgbClr val="00B050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-1285908" y="6929454"/>
            <a:ext cx="650875" cy="6572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cs typeface="Arial" pitchFamily="34" charset="0"/>
              </a:rPr>
              <a:t> 2</a:t>
            </a: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7572404" y="7000892"/>
            <a:ext cx="671512" cy="6572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 5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-1214470" y="8878094"/>
            <a:ext cx="573088" cy="5318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3</a:t>
            </a: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7429528" y="9144000"/>
            <a:ext cx="573088" cy="5318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 4</a:t>
            </a: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-785842" y="4929190"/>
            <a:ext cx="574675" cy="5318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7215214" y="5072066"/>
            <a:ext cx="573087" cy="5318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B050"/>
                </a:solidFill>
                <a:latin typeface="+mj-lt"/>
                <a:cs typeface="Arial" pitchFamily="34" charset="0"/>
              </a:rPr>
              <a:t>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365E-6 4.44444E-6 L 0.29949 -0.2019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1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63E-6 -5.55556E-7 L -0.33095 -0.2411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457E-6 -2.5E-6 L -0.3166 -0.2937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5624E-6 0 L 0.3143 -0.2779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951E-7 0 L 0.27798 -0.2479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9 -0.00139 L -0.26781 -0.3006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1031" grpId="0" animBg="1"/>
      <p:bldP spid="10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84784" y="298782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9"/>
          <p:cNvGraphicFramePr>
            <a:graphicFrameLocks/>
          </p:cNvGraphicFramePr>
          <p:nvPr/>
        </p:nvGraphicFramePr>
        <p:xfrm>
          <a:off x="1484784" y="529208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Содержимое 9"/>
          <p:cNvGraphicFramePr>
            <a:graphicFrameLocks/>
          </p:cNvGraphicFramePr>
          <p:nvPr/>
        </p:nvGraphicFramePr>
        <p:xfrm>
          <a:off x="1484784" y="356388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Содержимое 9"/>
          <p:cNvGraphicFramePr>
            <a:graphicFrameLocks/>
          </p:cNvGraphicFramePr>
          <p:nvPr/>
        </p:nvGraphicFramePr>
        <p:xfrm>
          <a:off x="4077072" y="471601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Содержимое 9"/>
          <p:cNvGraphicFramePr>
            <a:graphicFrameLocks/>
          </p:cNvGraphicFramePr>
          <p:nvPr/>
        </p:nvGraphicFramePr>
        <p:xfrm>
          <a:off x="2780928" y="471601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Содержимое 9"/>
          <p:cNvGraphicFramePr>
            <a:graphicFrameLocks/>
          </p:cNvGraphicFramePr>
          <p:nvPr/>
        </p:nvGraphicFramePr>
        <p:xfrm>
          <a:off x="2780928" y="529208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Содержимое 9"/>
          <p:cNvGraphicFramePr>
            <a:graphicFrameLocks/>
          </p:cNvGraphicFramePr>
          <p:nvPr/>
        </p:nvGraphicFramePr>
        <p:xfrm>
          <a:off x="4077072" y="529208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Содержимое 9"/>
          <p:cNvGraphicFramePr>
            <a:graphicFrameLocks/>
          </p:cNvGraphicFramePr>
          <p:nvPr/>
        </p:nvGraphicFramePr>
        <p:xfrm>
          <a:off x="2780928" y="413995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Содержимое 9"/>
          <p:cNvGraphicFramePr>
            <a:graphicFrameLocks/>
          </p:cNvGraphicFramePr>
          <p:nvPr/>
        </p:nvGraphicFramePr>
        <p:xfrm>
          <a:off x="1484784" y="471601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Содержимое 9"/>
          <p:cNvGraphicFramePr>
            <a:graphicFrameLocks/>
          </p:cNvGraphicFramePr>
          <p:nvPr/>
        </p:nvGraphicFramePr>
        <p:xfrm>
          <a:off x="4077072" y="413995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Содержимое 9"/>
          <p:cNvGraphicFramePr>
            <a:graphicFrameLocks/>
          </p:cNvGraphicFramePr>
          <p:nvPr/>
        </p:nvGraphicFramePr>
        <p:xfrm>
          <a:off x="1484784" y="413995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Содержимое 9"/>
          <p:cNvGraphicFramePr>
            <a:graphicFrameLocks/>
          </p:cNvGraphicFramePr>
          <p:nvPr/>
        </p:nvGraphicFramePr>
        <p:xfrm>
          <a:off x="4077072" y="356388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Содержимое 9"/>
          <p:cNvGraphicFramePr>
            <a:graphicFrameLocks/>
          </p:cNvGraphicFramePr>
          <p:nvPr/>
        </p:nvGraphicFramePr>
        <p:xfrm>
          <a:off x="4077072" y="298782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Содержимое 9"/>
          <p:cNvGraphicFramePr>
            <a:graphicFrameLocks/>
          </p:cNvGraphicFramePr>
          <p:nvPr/>
        </p:nvGraphicFramePr>
        <p:xfrm>
          <a:off x="2780928" y="298782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Содержимое 9"/>
          <p:cNvGraphicFramePr>
            <a:graphicFrameLocks/>
          </p:cNvGraphicFramePr>
          <p:nvPr/>
        </p:nvGraphicFramePr>
        <p:xfrm>
          <a:off x="1484784" y="586814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Содержимое 9"/>
          <p:cNvGraphicFramePr>
            <a:graphicFrameLocks/>
          </p:cNvGraphicFramePr>
          <p:nvPr/>
        </p:nvGraphicFramePr>
        <p:xfrm>
          <a:off x="2780928" y="586814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Содержимое 9"/>
          <p:cNvGraphicFramePr>
            <a:graphicFrameLocks/>
          </p:cNvGraphicFramePr>
          <p:nvPr/>
        </p:nvGraphicFramePr>
        <p:xfrm>
          <a:off x="4077072" y="5868144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Содержимое 9"/>
          <p:cNvGraphicFramePr>
            <a:graphicFrameLocks/>
          </p:cNvGraphicFramePr>
          <p:nvPr/>
        </p:nvGraphicFramePr>
        <p:xfrm>
          <a:off x="1484784" y="644420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Содержимое 9"/>
          <p:cNvGraphicFramePr>
            <a:graphicFrameLocks/>
          </p:cNvGraphicFramePr>
          <p:nvPr/>
        </p:nvGraphicFramePr>
        <p:xfrm>
          <a:off x="2780928" y="644420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Содержимое 9"/>
          <p:cNvGraphicFramePr>
            <a:graphicFrameLocks/>
          </p:cNvGraphicFramePr>
          <p:nvPr/>
        </p:nvGraphicFramePr>
        <p:xfrm>
          <a:off x="2780928" y="356388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Содержимое 9"/>
          <p:cNvGraphicFramePr>
            <a:graphicFrameLocks/>
          </p:cNvGraphicFramePr>
          <p:nvPr/>
        </p:nvGraphicFramePr>
        <p:xfrm>
          <a:off x="1484784" y="817240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Содержимое 9"/>
          <p:cNvGraphicFramePr>
            <a:graphicFrameLocks/>
          </p:cNvGraphicFramePr>
          <p:nvPr/>
        </p:nvGraphicFramePr>
        <p:xfrm>
          <a:off x="2780928" y="702027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Содержимое 9"/>
          <p:cNvGraphicFramePr>
            <a:graphicFrameLocks/>
          </p:cNvGraphicFramePr>
          <p:nvPr/>
        </p:nvGraphicFramePr>
        <p:xfrm>
          <a:off x="1484784" y="702027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Содержимое 9"/>
          <p:cNvGraphicFramePr>
            <a:graphicFrameLocks/>
          </p:cNvGraphicFramePr>
          <p:nvPr/>
        </p:nvGraphicFramePr>
        <p:xfrm>
          <a:off x="4077072" y="7020272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Содержимое 9"/>
          <p:cNvGraphicFramePr>
            <a:graphicFrameLocks/>
          </p:cNvGraphicFramePr>
          <p:nvPr/>
        </p:nvGraphicFramePr>
        <p:xfrm>
          <a:off x="2780928" y="759633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Содержимое 9"/>
          <p:cNvGraphicFramePr>
            <a:graphicFrameLocks/>
          </p:cNvGraphicFramePr>
          <p:nvPr/>
        </p:nvGraphicFramePr>
        <p:xfrm>
          <a:off x="1484784" y="759633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Содержимое 9"/>
          <p:cNvGraphicFramePr>
            <a:graphicFrameLocks/>
          </p:cNvGraphicFramePr>
          <p:nvPr/>
        </p:nvGraphicFramePr>
        <p:xfrm>
          <a:off x="4077072" y="7596336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Содержимое 9"/>
          <p:cNvGraphicFramePr>
            <a:graphicFrameLocks/>
          </p:cNvGraphicFramePr>
          <p:nvPr/>
        </p:nvGraphicFramePr>
        <p:xfrm>
          <a:off x="4077072" y="817240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Содержимое 9"/>
          <p:cNvGraphicFramePr>
            <a:graphicFrameLocks/>
          </p:cNvGraphicFramePr>
          <p:nvPr/>
        </p:nvGraphicFramePr>
        <p:xfrm>
          <a:off x="2780928" y="8172400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Содержимое 9"/>
          <p:cNvGraphicFramePr>
            <a:graphicFrameLocks/>
          </p:cNvGraphicFramePr>
          <p:nvPr/>
        </p:nvGraphicFramePr>
        <p:xfrm>
          <a:off x="4077072" y="6444208"/>
          <a:ext cx="1296144" cy="57606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9614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Равнобедренный треугольник 41"/>
          <p:cNvSpPr/>
          <p:nvPr/>
        </p:nvSpPr>
        <p:spPr>
          <a:xfrm>
            <a:off x="1484784" y="827584"/>
            <a:ext cx="3888432" cy="21602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" name="Рисунок 42" descr="снежи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4904" y="251520"/>
            <a:ext cx="1728192" cy="1983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00240" y="3071802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0</a:t>
            </a: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4572008" y="3071802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cs typeface="Arial" pitchFamily="34" charset="0"/>
              </a:rPr>
              <a:t>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4572008" y="3643306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cs typeface="Arial" pitchFamily="34" charset="0"/>
              </a:rPr>
              <a:t>3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2000240" y="3643306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cs typeface="Arial" pitchFamily="34" charset="0"/>
              </a:rPr>
              <a:t>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4572008" y="4214810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</a:t>
            </a:r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000240" y="4214810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cs typeface="Arial" pitchFamily="34" charset="0"/>
              </a:rPr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4572008" y="4786314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5</a:t>
            </a: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000240" y="4786314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3</a:t>
            </a: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4572008" y="5357818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</a:t>
            </a:r>
          </a:p>
        </p:txBody>
      </p:sp>
      <p:sp>
        <p:nvSpPr>
          <p:cNvPr id="73" name="Rectangle 2"/>
          <p:cNvSpPr>
            <a:spLocks noChangeArrowheads="1"/>
          </p:cNvSpPr>
          <p:nvPr/>
        </p:nvSpPr>
        <p:spPr bwMode="auto">
          <a:xfrm>
            <a:off x="2000240" y="5357818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</a:t>
            </a: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4572008" y="5929322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7</a:t>
            </a:r>
          </a:p>
        </p:txBody>
      </p: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2000240" y="5929322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5</a:t>
            </a: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4572008" y="6500826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8</a:t>
            </a:r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2000240" y="6500826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</a:t>
            </a: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4572008" y="7072330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9</a:t>
            </a: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2000240" y="7072330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7</a:t>
            </a:r>
          </a:p>
        </p:txBody>
      </p: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4429132" y="7643834"/>
            <a:ext cx="571504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10</a:t>
            </a: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2000240" y="7643834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8</a:t>
            </a:r>
          </a:p>
        </p:txBody>
      </p:sp>
      <p:sp>
        <p:nvSpPr>
          <p:cNvPr id="82" name="Rectangle 2"/>
          <p:cNvSpPr>
            <a:spLocks noChangeArrowheads="1"/>
          </p:cNvSpPr>
          <p:nvPr/>
        </p:nvSpPr>
        <p:spPr bwMode="auto">
          <a:xfrm>
            <a:off x="4429132" y="8215338"/>
            <a:ext cx="571504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11</a:t>
            </a: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2000240" y="8215338"/>
            <a:ext cx="361942" cy="4286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Ос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3857620"/>
            <a:ext cx="1285884" cy="1357322"/>
          </a:xfrm>
          <a:prstGeom prst="rect">
            <a:avLst/>
          </a:prstGeom>
          <a:noFill/>
        </p:spPr>
      </p:pic>
      <p:pic>
        <p:nvPicPr>
          <p:cNvPr id="9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922808">
            <a:off x="1457246" y="5557488"/>
            <a:ext cx="2220484" cy="1054652"/>
          </a:xfrm>
          <a:prstGeom prst="rect">
            <a:avLst/>
          </a:prstGeom>
          <a:noFill/>
        </p:spPr>
      </p:pic>
      <p:pic>
        <p:nvPicPr>
          <p:cNvPr id="11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6671">
            <a:off x="3216653" y="2478409"/>
            <a:ext cx="2220484" cy="1054652"/>
          </a:xfrm>
          <a:prstGeom prst="rect">
            <a:avLst/>
          </a:prstGeom>
          <a:noFill/>
        </p:spPr>
      </p:pic>
      <p:pic>
        <p:nvPicPr>
          <p:cNvPr id="12" name="Picture 3" descr="D:\Новая папка\Лу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037299">
            <a:off x="3326980" y="5466969"/>
            <a:ext cx="2220484" cy="1054652"/>
          </a:xfrm>
          <a:prstGeom prst="rect">
            <a:avLst/>
          </a:prstGeom>
          <a:noFill/>
        </p:spPr>
      </p:pic>
      <p:pic>
        <p:nvPicPr>
          <p:cNvPr id="16" name="Picture 4" descr="D:\Новая папка\Лучик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607727" y="3464711"/>
            <a:ext cx="10715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7|2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47</Words>
  <Application>Microsoft Office PowerPoint</Application>
  <PresentationFormat>Экран (4:3)</PresentationFormat>
  <Paragraphs>43</Paragraphs>
  <Slides>13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49</cp:revision>
  <dcterms:created xsi:type="dcterms:W3CDTF">2013-02-02T08:36:27Z</dcterms:created>
  <dcterms:modified xsi:type="dcterms:W3CDTF">2013-02-03T15:11:20Z</dcterms:modified>
</cp:coreProperties>
</file>