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7" r:id="rId4"/>
    <p:sldId id="266" r:id="rId5"/>
    <p:sldId id="267" r:id="rId6"/>
    <p:sldId id="268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6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7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2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6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5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3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3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6A83-E47E-40D0-B354-2221B587F473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F098-937E-4C8E-BB17-968128D33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88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4"/>
            <a:ext cx="9180056" cy="6886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8856" y="2374753"/>
            <a:ext cx="507966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</a:p>
          <a:p>
            <a:endParaRPr lang="ru-RU" sz="8000" dirty="0"/>
          </a:p>
          <a:p>
            <a:endParaRPr lang="ru-RU" sz="8000" dirty="0" smtClean="0"/>
          </a:p>
          <a:p>
            <a:r>
              <a:rPr lang="ru-RU" sz="8000" dirty="0"/>
              <a:t> </a:t>
            </a:r>
            <a:r>
              <a:rPr lang="ru-RU" sz="8000" dirty="0" smtClean="0"/>
              <a:t> Снежинки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9926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Откуда берутся снежинки?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sz="1800" dirty="0"/>
              <a:t>Очень высоко, в небе, где температура -30, есть </a:t>
            </a:r>
            <a:r>
              <a:rPr lang="ru-RU" sz="1800" dirty="0" smtClean="0"/>
              <a:t>скопление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                               </a:t>
            </a:r>
            <a:r>
              <a:rPr lang="ru-RU" sz="1800" dirty="0"/>
              <a:t>капелек воды — облака. В тёплое время года </a:t>
            </a:r>
            <a:r>
              <a:rPr lang="ru-RU" sz="1800" dirty="0" smtClean="0"/>
              <a:t>капли воды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</a:t>
            </a:r>
            <a:r>
              <a:rPr lang="ru-RU" sz="1800" dirty="0"/>
              <a:t>выпадают в виде дождя, а когда наступает зима, </a:t>
            </a:r>
            <a:r>
              <a:rPr lang="ru-RU" sz="1800" dirty="0" smtClean="0"/>
              <a:t>холод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</a:t>
            </a:r>
            <a:r>
              <a:rPr lang="ru-RU" sz="1800" dirty="0"/>
              <a:t>замораживает микроскопические капли </a:t>
            </a:r>
            <a:r>
              <a:rPr lang="ru-RU" sz="1800" dirty="0" smtClean="0"/>
              <a:t>воды </a:t>
            </a:r>
            <a:r>
              <a:rPr lang="ru-RU" sz="1800" dirty="0"/>
              <a:t>и превращает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их </a:t>
            </a:r>
            <a:r>
              <a:rPr lang="ru-RU" sz="1800" dirty="0"/>
              <a:t>в ледяные кристаллики – снежинки. Снежинок так много </a:t>
            </a:r>
            <a:r>
              <a:rPr lang="ru-RU" sz="1800" dirty="0" smtClean="0"/>
              <a:t>и         </a:t>
            </a:r>
            <a:r>
              <a:rPr lang="ru-RU" sz="1800" dirty="0" err="1" smtClean="0"/>
              <a:t>вс</a:t>
            </a:r>
            <a:r>
              <a:rPr lang="ru-RU" sz="1800" dirty="0" smtClean="0"/>
              <a:t>                                       они </a:t>
            </a:r>
            <a:r>
              <a:rPr lang="ru-RU" sz="1800" dirty="0"/>
              <a:t>разные — нет ни одной одинаковой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Самая крупная когда-либо засвидетельствованная снежинка имела диаметр в 12 см. Обычно же снежинки имеют около 5 мм в диаметре при массе 0,004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2133600" cy="21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Когда-то люди считали, что снег или дождь – это водяные капельки. В </a:t>
            </a:r>
            <a:r>
              <a:rPr lang="ru-RU" dirty="0" smtClean="0"/>
              <a:t>теплое время года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/>
              <a:t>проливаются из туч дождиком, а зимой – вылетают снежинками. Но ученые доказали, что снежинки образовываются </a:t>
            </a:r>
            <a:r>
              <a:rPr lang="ru-RU" b="1" dirty="0"/>
              <a:t>не из водяных капелек, а получаются из пара</a:t>
            </a:r>
            <a:r>
              <a:rPr lang="ru-RU" dirty="0"/>
              <a:t>.</a:t>
            </a:r>
          </a:p>
          <a:p>
            <a:r>
              <a:rPr lang="ru-RU" dirty="0"/>
              <a:t>Этот пар содержится в воздухе постоянно. Он поднимается высоко в небо, туда, где очень холодно. Там водяной пар превращается в крошечные льдинки. Льдинки двигаются, сталкиваются и цепляются друг за друга. Так они растут, становятся все больше и больше. И начинают падать на землю красивыми снежными звездочками. Именно такая звездочка и легла тебе на ладошку.</a:t>
            </a:r>
          </a:p>
          <a:p>
            <a:r>
              <a:rPr lang="ru-RU" b="1" dirty="0"/>
              <a:t>Ты уже знаешь, как быстро тает снежинка.</a:t>
            </a:r>
            <a:r>
              <a:rPr lang="ru-RU" dirty="0"/>
              <a:t> Ты едва успел рассмотреть ее узор. Но ученые с помощью особых приборов смогли не только рассмотреть, но и назвать разные формы снежинок. Бывают снежинки-звезды, снежинки-пластинки, иглы и пушинки. Есть даже снежинки-ежики, столбики и снежинки-запонки. (Я тебе подскажу, если ты не знаешь: запонки – это вид застежек)</a:t>
            </a:r>
          </a:p>
          <a:p>
            <a:r>
              <a:rPr lang="ru-RU" b="1" dirty="0"/>
              <a:t>В разные дни снег падает по-разному.</a:t>
            </a:r>
            <a:r>
              <a:rPr lang="ru-RU" dirty="0"/>
              <a:t> Какие снежинки будут падать на землю именно сегодня, зависит от погоды. Ты, наверное, замечал, как медленно кружится снег, если день безветренный и морозный. Снежинки получаются крупными с заметным блеском. Если вдруг поднимается ветер, снежинки меняются. Сильный ветер заставляет их быстро кружиться, снежинки ударяются друг о друга, ломаются и превращаются в снежную пыль. А еще бывает снег, похожий на крупу или на кусочки ваты. Такое происходит, если мороз слабый или его совсем нет.</a:t>
            </a:r>
            <a:br>
              <a:rPr lang="ru-RU" dirty="0"/>
            </a:br>
            <a:r>
              <a:rPr lang="ru-RU" dirty="0"/>
              <a:t>Снежинки, действительно, очень красивые. Настоящее чудо природы. Но </a:t>
            </a:r>
            <a:r>
              <a:rPr lang="ru-RU" b="1" dirty="0"/>
              <a:t>они нужны не только для красоты</a:t>
            </a:r>
            <a:r>
              <a:rPr lang="ru-RU" dirty="0"/>
              <a:t>. Снег – это мягкое одеяло, которым зимой укрывается земля. И под ним, легким и пуховым, надежно укрыты от холодов все травинки и корни деревьев. Укрыты до самой весны.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45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575009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4908"/>
            <a:ext cx="4248472" cy="3314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429000"/>
            <a:ext cx="4283968" cy="3402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4464496" cy="35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880320" cy="24482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536504" cy="396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6" y="3284984"/>
            <a:ext cx="4320480" cy="3352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4282364"/>
            <a:ext cx="2133600" cy="20909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08" y="4250875"/>
            <a:ext cx="2133600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9"/>
            <a:ext cx="3242515" cy="3384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7650"/>
            <a:ext cx="4154949" cy="3469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3048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7"/>
            <a:ext cx="4593655" cy="28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3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0097" y="2958845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48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Снежинки</vt:lpstr>
      <vt:lpstr>Откуда берутся снежинки?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Снежинки</dc:title>
  <dc:creator>Надя Рощина</dc:creator>
  <cp:lastModifiedBy>Надя Рощина</cp:lastModifiedBy>
  <cp:revision>18</cp:revision>
  <dcterms:created xsi:type="dcterms:W3CDTF">2014-12-13T16:59:25Z</dcterms:created>
  <dcterms:modified xsi:type="dcterms:W3CDTF">2014-12-13T20:54:46Z</dcterms:modified>
</cp:coreProperties>
</file>