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3" r:id="rId9"/>
    <p:sldId id="264" r:id="rId10"/>
    <p:sldId id="266" r:id="rId11"/>
    <p:sldId id="267" r:id="rId12"/>
    <p:sldId id="269" r:id="rId13"/>
    <p:sldId id="268" r:id="rId14"/>
    <p:sldId id="270" r:id="rId15"/>
    <p:sldId id="272" r:id="rId16"/>
    <p:sldId id="271" r:id="rId17"/>
    <p:sldId id="273" r:id="rId18"/>
    <p:sldId id="276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5800" y="1849438"/>
            <a:ext cx="8458200" cy="1752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МАДОУ -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 компенсирующего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 №3</a:t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Радуга»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г.Балаково Саратовской области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38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09600"/>
            <a:ext cx="7498080" cy="6248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развивать тактильные ощущения; </a:t>
            </a:r>
          </a:p>
          <a:p>
            <a:pPr marL="0" indent="0">
              <a:spcBef>
                <a:spcPts val="0"/>
              </a:spcBef>
            </a:pP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закреплять умения детей определять на ощупь, какая ткань и употреблять в речи прилагательные (мягкая, тонкая, пушистая, легкая, толстая, теплая ит.д.); </a:t>
            </a:r>
          </a:p>
          <a:p>
            <a:pPr marL="0" indent="0">
              <a:spcBef>
                <a:spcPts val="0"/>
              </a:spcBef>
            </a:pP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обогащать словарный запас детей; формировать умения детей застегивать и расстегивать застежки, заплетать косы; </a:t>
            </a:r>
          </a:p>
          <a:p>
            <a:pPr marL="0" indent="0">
              <a:spcBef>
                <a:spcPts val="0"/>
              </a:spcBef>
            </a:pP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закреплять виды одежды по сезону и называть название ткани (драп, вельвет, мех, шерсть, шелк, кожа и т.д.). </a:t>
            </a:r>
          </a:p>
          <a:p>
            <a:pPr marL="0" indent="0">
              <a:spcBef>
                <a:spcPts val="0"/>
              </a:spcBef>
            </a:pP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Ребенку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предлагаются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задания: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endParaRPr lang="ru-RU" sz="36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-наряди куклу в летнюю одежду (зимнюю, осеннюю)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-определи на ощупь ткань, ответить на вопрос какая? (легкая, теплая, пушистая, и т.д.)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-назови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ткани: шерсть, драп, хлопок и т.д.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заплети косы кукле Маше.</a:t>
            </a:r>
          </a:p>
          <a:p>
            <a:pPr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«Волшебные картинки»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G_25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6720" y="1493520"/>
            <a:ext cx="6276109" cy="4709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500" b="1" i="1" dirty="0" smtClean="0"/>
              <a:t>классифицировать геометрические фигуры по форме, цвету, величине;</a:t>
            </a:r>
          </a:p>
          <a:p>
            <a:r>
              <a:rPr lang="ru-RU" sz="3500" b="1" i="1" dirty="0" smtClean="0"/>
              <a:t> упражнять в умении составлять предмет из геометрических  фигур по представлению; </a:t>
            </a:r>
          </a:p>
          <a:p>
            <a:r>
              <a:rPr lang="ru-RU" sz="3500" b="1" i="1" dirty="0" smtClean="0"/>
              <a:t>закреплять умение подбирать силуэты к картине по сезону; </a:t>
            </a:r>
          </a:p>
          <a:p>
            <a:r>
              <a:rPr lang="ru-RU" sz="3500" b="1" i="1" dirty="0" smtClean="0"/>
              <a:t>формировать умения составлять описательный рассказ по картине.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Используем игровые упражнения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638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600" b="1" i="1" dirty="0" smtClean="0">
                <a:latin typeface="Times New Roman" pitchFamily="18" charset="0"/>
                <a:cs typeface="Times New Roman" pitchFamily="18" charset="0"/>
              </a:rPr>
              <a:t>- разложи предметы по признаку: по цвету, форме, величине, все фигуры, у которых есть углы, без углов</a:t>
            </a:r>
            <a:endParaRPr lang="ru-RU" sz="4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600" b="1" i="1" dirty="0" smtClean="0">
                <a:latin typeface="Times New Roman" pitchFamily="18" charset="0"/>
                <a:cs typeface="Times New Roman" pitchFamily="18" charset="0"/>
              </a:rPr>
              <a:t>- разложи по двум признакам (большие и красные, маленькие четырехугольники, желтые круги и т.д.)</a:t>
            </a:r>
            <a:endParaRPr lang="ru-RU" sz="4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600" b="1" i="1" dirty="0" smtClean="0">
                <a:latin typeface="Times New Roman" pitchFamily="18" charset="0"/>
                <a:cs typeface="Times New Roman" pitchFamily="18" charset="0"/>
              </a:rPr>
              <a:t>- составь предмет из геометрических фигур</a:t>
            </a:r>
            <a:endParaRPr lang="ru-RU" sz="4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600" b="1" i="1" dirty="0" smtClean="0">
                <a:latin typeface="Times New Roman" pitchFamily="18" charset="0"/>
                <a:cs typeface="Times New Roman" pitchFamily="18" charset="0"/>
              </a:rPr>
              <a:t>- выложи картинку, отображая признаки разных времен года и составь описательный рассказ по картинке.</a:t>
            </a:r>
            <a:endParaRPr lang="ru-RU" sz="4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«Сосчитай-ка»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5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295400"/>
            <a:ext cx="4724400" cy="5165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304800"/>
            <a:ext cx="74980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Цель: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5100" b="1" i="1" dirty="0" smtClean="0"/>
              <a:t>закреплять умение называть цифры и выкладывать их по порядку от 1 до 10;</a:t>
            </a:r>
          </a:p>
          <a:p>
            <a:r>
              <a:rPr lang="ru-RU" sz="5100" b="1" i="1" dirty="0" smtClean="0"/>
              <a:t> находить только четные, нечетные цифры; </a:t>
            </a:r>
          </a:p>
          <a:p>
            <a:r>
              <a:rPr lang="ru-RU" sz="5100" b="1" i="1" dirty="0" smtClean="0"/>
              <a:t>формировать умение составлять простые арифметические задачи на сложение и вычитание, и записывать решение задачи;</a:t>
            </a:r>
          </a:p>
          <a:p>
            <a:r>
              <a:rPr lang="ru-RU" sz="5100" b="1" i="1" dirty="0" smtClean="0"/>
              <a:t> закреплять умения  детей находить цифры используя тактильно – моторные ощущения, совершенствовать умения детей выкладывать предметы по заданному числу.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упражнения: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b="1" i="1" dirty="0" smtClean="0"/>
              <a:t>-выложи цифры от 1 до 10, только четные цифры, только нечетные цифры</a:t>
            </a:r>
            <a:endParaRPr lang="ru-RU" sz="3600" dirty="0" smtClean="0"/>
          </a:p>
          <a:p>
            <a:pPr>
              <a:buNone/>
            </a:pPr>
            <a:r>
              <a:rPr lang="ru-RU" sz="3600" b="1" i="1" dirty="0" smtClean="0"/>
              <a:t>-составь арифметическую задачу и запиши решение задачи</a:t>
            </a:r>
            <a:endParaRPr lang="ru-RU" sz="3600" dirty="0" smtClean="0"/>
          </a:p>
          <a:p>
            <a:pPr>
              <a:buNone/>
            </a:pPr>
            <a:r>
              <a:rPr lang="ru-RU" sz="3600" b="1" i="1" dirty="0" smtClean="0"/>
              <a:t>- на верхней строчке выложи …(8 морковок),</a:t>
            </a:r>
            <a:endParaRPr lang="ru-RU" sz="3600" dirty="0" smtClean="0"/>
          </a:p>
          <a:p>
            <a:pPr>
              <a:buNone/>
            </a:pPr>
            <a:r>
              <a:rPr lang="ru-RU" sz="3600" b="1" i="1" dirty="0" smtClean="0"/>
              <a:t>на нижней строчке …(7яблок), чего больше, меньше, на сколько, как сделать поровну</a:t>
            </a:r>
            <a:endParaRPr lang="ru-RU" sz="3600" dirty="0" smtClean="0"/>
          </a:p>
          <a:p>
            <a:pPr>
              <a:buNone/>
            </a:pPr>
            <a:r>
              <a:rPr lang="ru-RU" sz="3600" b="1" i="1" dirty="0" smtClean="0"/>
              <a:t>-найди на ощупь цифру…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« Чудная поляна»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Содержимое 3" descr="IMG_26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295400"/>
            <a:ext cx="4572000" cy="5410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развивать навыки детей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микроориентировки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 поверхности листа;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формировать умения детей располагать предметы в названных направлениях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микропространства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 в правом верхнем углу, в левом  нижнем углу, , посередине... и т.д.);</a:t>
            </a:r>
          </a:p>
          <a:p>
            <a:pPr>
              <a:buNone/>
            </a:pP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467600" cy="18288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Многофункциональная  игрушка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«Развивай -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62000" y="2057400"/>
            <a:ext cx="8763000" cy="48006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изготовила пособие: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Хречкова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Валентина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Александровна воспитатель 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квалификационной  категории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закреплять умения детей отражать в речи пространственное расположение предметов (вверху, внизу, выше, ниже, слева, справа, левее, правее, в левом верхнем ,правом нижнем углу, перед, за, между, рядом и др.);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развивать воображение.</a:t>
            </a:r>
          </a:p>
          <a:p>
            <a:pPr>
              <a:buNone/>
            </a:pP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477962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4000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Ориентировка на малом листе «Чудесная картина» – детям предлагаются задания: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905000"/>
            <a:ext cx="7696200" cy="4404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i="1" dirty="0" smtClean="0"/>
              <a:t>-</a:t>
            </a:r>
            <a:r>
              <a:rPr lang="ru-RU" sz="3600" b="1" i="1" dirty="0" smtClean="0">
                <a:solidFill>
                  <a:schemeClr val="bg1"/>
                </a:solidFill>
              </a:rPr>
              <a:t> </a:t>
            </a:r>
            <a:r>
              <a:rPr lang="ru-RU" sz="3600" b="1" i="1" dirty="0" smtClean="0"/>
              <a:t>выложи в правом верхнем углу зеленый лист, в нижнем левом углу ежика, в левом верхнем углу красный лист и т.д.</a:t>
            </a:r>
            <a:endParaRPr lang="ru-RU" sz="3600" dirty="0" smtClean="0"/>
          </a:p>
          <a:p>
            <a:pPr>
              <a:buNone/>
            </a:pPr>
            <a:r>
              <a:rPr lang="ru-RU" sz="3600" b="1" i="1" dirty="0" smtClean="0"/>
              <a:t>- назови расположение предметов на листе</a:t>
            </a:r>
            <a:endParaRPr lang="ru-RU" sz="3600" dirty="0" smtClean="0"/>
          </a:p>
          <a:p>
            <a:pPr>
              <a:buNone/>
            </a:pPr>
            <a:r>
              <a:rPr lang="ru-RU" sz="3600" b="1" i="1" dirty="0" smtClean="0"/>
              <a:t>-выложи и назови расположение предметов на листе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Перечисленные задания могут быть предложены во время индивидуальной работы с ребенком и в работе с подгруппой детей.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 Можно использовать пособие «Развивай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 с детьми разного возраста, с усложненными по необходимости содержанием игр и заданий или наоборот сделать более легкие.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Данное пособие рекомендовано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5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7 лет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5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6720" y="1493520"/>
            <a:ext cx="6276109" cy="47091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1981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ель 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b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 Развивай – </a:t>
            </a:r>
            <a:r>
              <a:rPr lang="ru-RU" sz="4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00200" y="2057400"/>
            <a:ext cx="685800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 ребенка с нарушением зрения, развитие тактильных ощущений, сенсорных навыков.</a:t>
            </a:r>
          </a:p>
          <a:p>
            <a:pPr>
              <a:buNone/>
            </a:pPr>
            <a:endParaRPr lang="ru-RU" sz="35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 Эта игрушка формирует дидактику обучения и способствует развитию ориентировки в </a:t>
            </a: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микропространстве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731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способствует: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5562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также способствует: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формированию  положительных эмоций; </a:t>
            </a:r>
          </a:p>
          <a:p>
            <a:pPr lvl="0"/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воспитанию  эстетического восприятия, фантазии. </a:t>
            </a:r>
          </a:p>
          <a:p>
            <a:pPr lvl="0"/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формированию первичных понятий об окружающем мире;</a:t>
            </a:r>
          </a:p>
          <a:p>
            <a:pPr lvl="0"/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развитию речи ребенка;</a:t>
            </a:r>
          </a:p>
          <a:p>
            <a:pPr lvl="0"/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развитию сенсорных способностей (мелкой моторики руки, тактильных ощущений, восприятие цвета, формы, величины).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543800" cy="1752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открывается - игра начинается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1,2 страница «Веселые буквы»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ребенку предлагаются задания: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3000" y="2514600"/>
            <a:ext cx="7543800" cy="38100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3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-выложи </a:t>
            </a:r>
            <a:r>
              <a:rPr lang="ru-RU" sz="3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буквы: </a:t>
            </a:r>
            <a:r>
              <a:rPr lang="ru-RU" sz="3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гласные, согласные  ( твердые, мягкие);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-выложи слово из трех, четырех  букв;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определи, согласный мягкий, твердый звук;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-составь схему предложения;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найди на ощупь букву…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«Веселые буквы»</a:t>
            </a:r>
            <a:endParaRPr lang="ru-RU" dirty="0"/>
          </a:p>
        </p:txBody>
      </p:sp>
      <p:pic>
        <p:nvPicPr>
          <p:cNvPr id="7" name="Содержимое 6" descr="IMG_25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3000" y="1447800"/>
            <a:ext cx="7543800" cy="46482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закрепить название букв;  </a:t>
            </a:r>
          </a:p>
          <a:p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умения находить буквы с помощью тактильных ощущений(на ощупь);</a:t>
            </a:r>
          </a:p>
          <a:p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закрепить умения выкладывать слова из трех, четырех букв и составлять схему предложения;</a:t>
            </a:r>
          </a:p>
          <a:p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фонематический слух.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«Наряжаем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куклу Машу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5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6720" y="1493520"/>
            <a:ext cx="6276109" cy="4709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130</TotalTime>
  <Words>686</Words>
  <Application>Microsoft Office PowerPoint</Application>
  <PresentationFormat>Экран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Слайд 1</vt:lpstr>
      <vt:lpstr>  Многофункциональная  игрушка                 «Развивай - ка» </vt:lpstr>
      <vt:lpstr>Данное пособие рекомендовано  от 5 до 7 лет</vt:lpstr>
      <vt:lpstr>Цель игры  « Развивай – ка»</vt:lpstr>
      <vt:lpstr>А также способствует:</vt:lpstr>
      <vt:lpstr> Книга открывается - игра начинается 1,2 страница «Веселые буквы»  ребенку предлагаются задания: </vt:lpstr>
      <vt:lpstr>«Веселые буквы»</vt:lpstr>
      <vt:lpstr>Задачи:</vt:lpstr>
      <vt:lpstr>«Наряжаем  куклу Машу»</vt:lpstr>
      <vt:lpstr>Задачи:</vt:lpstr>
      <vt:lpstr>Ребенку предлагаются задания: </vt:lpstr>
      <vt:lpstr>«Волшебные картинки»</vt:lpstr>
      <vt:lpstr>  Задачи: </vt:lpstr>
      <vt:lpstr>Используем игровые упражнения: </vt:lpstr>
      <vt:lpstr>«Сосчитай-ка» </vt:lpstr>
      <vt:lpstr>Цель:</vt:lpstr>
      <vt:lpstr>Игровые упражнения: </vt:lpstr>
      <vt:lpstr>« Чудная поляна» </vt:lpstr>
      <vt:lpstr>Задачи: </vt:lpstr>
      <vt:lpstr>Слайд 20</vt:lpstr>
      <vt:lpstr> Ориентировка на малом листе «Чудесная картина» – детям предлагаются задания: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коррекционного вида №3 «Радуга </dc:title>
  <dc:creator>uzer</dc:creator>
  <cp:lastModifiedBy>Мдоу№3</cp:lastModifiedBy>
  <cp:revision>16</cp:revision>
  <dcterms:created xsi:type="dcterms:W3CDTF">2014-10-28T16:34:56Z</dcterms:created>
  <dcterms:modified xsi:type="dcterms:W3CDTF">2014-11-24T10:02:12Z</dcterms:modified>
</cp:coreProperties>
</file>