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5" r:id="rId2"/>
    <p:sldId id="264" r:id="rId3"/>
    <p:sldId id="257" r:id="rId4"/>
    <p:sldId id="262" r:id="rId5"/>
    <p:sldId id="261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07" autoAdjust="0"/>
  </p:normalViewPr>
  <p:slideViewPr>
    <p:cSldViewPr>
      <p:cViewPr varScale="1">
        <p:scale>
          <a:sx n="64" d="100"/>
          <a:sy n="64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EC781-F0E0-4449-8327-13D4B4CC04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A9C8C-4F95-420E-AD07-FEF9B0F2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F96EDF-F5E7-40B0-9A56-E526EF03123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DE48C9-C340-4CAE-BCC4-FFC65A5B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134672" cy="28803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«Сохраним природу вместе»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552728" cy="13716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Юлия 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Ялаловна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МБДОУ ДС ОВ №428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3" y="0"/>
            <a:ext cx="2195737" cy="1196752"/>
          </a:xfrm>
          <a:prstGeom prst="rect">
            <a:avLst/>
          </a:prstGeom>
          <a:noFill/>
        </p:spPr>
      </p:pic>
      <p:pic>
        <p:nvPicPr>
          <p:cNvPr id="6" name="Picture 10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1744810" cy="1512168"/>
          </a:xfrm>
          <a:prstGeom prst="rect">
            <a:avLst/>
          </a:prstGeom>
          <a:noFill/>
        </p:spPr>
      </p:pic>
      <p:pic>
        <p:nvPicPr>
          <p:cNvPr id="7" name="Picture 15" descr="C:\Documents and Settings\User\Рабочий стол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733256"/>
            <a:ext cx="1787690" cy="1124744"/>
          </a:xfrm>
          <a:prstGeom prst="rect">
            <a:avLst/>
          </a:prstGeom>
          <a:noFill/>
        </p:spPr>
      </p:pic>
      <p:pic>
        <p:nvPicPr>
          <p:cNvPr id="8" name="Picture 9" descr="C:\Documents and Settings\User\Рабочий стол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733256"/>
            <a:ext cx="1800200" cy="1124744"/>
          </a:xfrm>
          <a:prstGeom prst="rect">
            <a:avLst/>
          </a:prstGeom>
          <a:noFill/>
        </p:spPr>
      </p:pic>
      <p:pic>
        <p:nvPicPr>
          <p:cNvPr id="9" name="Picture 11" descr="C:\Documents and Settings\User\Рабочий стол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789040"/>
            <a:ext cx="1691680" cy="1588565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2267744" cy="126876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2420888"/>
            <a:ext cx="165618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Я\положения\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5200815india005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Я\положения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1"/>
            <a:ext cx="5220072" cy="3501009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12568" cy="3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1224136" cy="692696"/>
          </a:xfrm>
          <a:prstGeom prst="rect">
            <a:avLst/>
          </a:prstGeom>
          <a:noFill/>
        </p:spPr>
      </p:pic>
      <p:pic>
        <p:nvPicPr>
          <p:cNvPr id="6" name="Picture 11" descr="C:\Documents and Settings\User\Рабочий стол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1080120" cy="792088"/>
          </a:xfrm>
          <a:prstGeom prst="rect">
            <a:avLst/>
          </a:prstGeom>
          <a:noFill/>
        </p:spPr>
      </p:pic>
      <p:pic>
        <p:nvPicPr>
          <p:cNvPr id="7" name="Picture 10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8"/>
            <a:ext cx="1043608" cy="864095"/>
          </a:xfrm>
          <a:prstGeom prst="rect">
            <a:avLst/>
          </a:prstGeom>
          <a:noFill/>
        </p:spPr>
      </p:pic>
      <p:pic>
        <p:nvPicPr>
          <p:cNvPr id="8" name="Picture 15" descr="C:\Documents and Settings\User\Рабочий стол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140968"/>
            <a:ext cx="1008112" cy="720080"/>
          </a:xfrm>
          <a:prstGeom prst="rect">
            <a:avLst/>
          </a:prstGeom>
          <a:noFill/>
        </p:spPr>
      </p:pic>
      <p:pic>
        <p:nvPicPr>
          <p:cNvPr id="9" name="Picture 9" descr="C:\Documents and Settings\User\Рабочий стол\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140968"/>
            <a:ext cx="1006275" cy="720080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340768"/>
            <a:ext cx="1152129" cy="792088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"/>
            <a:ext cx="1259632" cy="69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«Сохраним природу вместе»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2014-11-11T10:25:37Z</dcterms:created>
  <dcterms:modified xsi:type="dcterms:W3CDTF">2014-11-18T13:24:53Z</dcterms:modified>
</cp:coreProperties>
</file>