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20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t\Desktop\методист-фото\космос\02_12_2009_0758575001259751626_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1233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1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et\Desktop\методист-фото\космос\0004-004-Numeratsija-v-predelakh-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4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Zet\Desktop\методист-фото\космос\0004-004-Solnt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31440"/>
            <a:ext cx="9252520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7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Zet\Desktop\методист-фото\космос\0018-018-Planety-Solnechnoj-sist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9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Zet\Desktop\методист-фото\космос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4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Zet\Desktop\методист-фото\космос\848abb294d2c93aaa048329e2ca69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Zet\Desktop\методист-фото\космос\648791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187624"/>
            <a:ext cx="9577064" cy="117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3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Zet\Desktop\методист-фото\космос\1250530614_ss-090728-misp-09ss_full-990x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1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Zet\Desktop\методист-фото\космос\1250530618_ss-090728-misp-05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Zet\Desktop\методист-фото\космос\1250530653_ss-090728-misp-07ss_full-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9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Zet\Desktop\методист-фото\космос\1264602302_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6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et\Desktop\методист-фото\космос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1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Zet\Desktop\методист-фото\космос\b17cb_istorii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Zet\Desktop\методист-фото\космос\Merc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9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Zet\Desktop\методист-фото\космос\u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3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Zet\Desktop\методист-фото\космос\sa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6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22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t\Desktop\методист-фото\космос\17_07_2009_0594307001247821155_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0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et\Desktop\методист-фото\космос\17_07_2009_0595595001247821155_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2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et\Desktop\методист-фото\космос\17_07_2009_0599388001247821155_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4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et\Desktop\методист-фото\космос\1250530635_ss-090728-misp-04bss_full-990x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1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et\Desktop\методист-фото\космос\17_07_2009_0557890001247821155_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9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et\Desktop\методист-фото\космос\17_07_2009_0549001001247821155_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3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ЗОЛУШКА</dc:creator>
  <cp:lastModifiedBy>Zet</cp:lastModifiedBy>
  <cp:revision>4</cp:revision>
  <dcterms:created xsi:type="dcterms:W3CDTF">2013-04-04T07:29:58Z</dcterms:created>
  <dcterms:modified xsi:type="dcterms:W3CDTF">2013-04-04T08:07:19Z</dcterms:modified>
</cp:coreProperties>
</file>