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6" r:id="rId12"/>
    <p:sldId id="268" r:id="rId13"/>
    <p:sldId id="270" r:id="rId14"/>
    <p:sldId id="271" r:id="rId15"/>
    <p:sldId id="275" r:id="rId16"/>
    <p:sldId id="27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84E3-C7C9-46E7-B1CA-5C83D2A6777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B9EC-7E8F-48C8-BE7C-AB41498A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7"/>
            <a:ext cx="7772400" cy="158417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№6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«Обучение детей старшего дошкольного возраста составлению описательных рассказов по предметным картинкам»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5832648" cy="1584176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Сидорова Ольга Сергеевна</a:t>
            </a:r>
          </a:p>
          <a:p>
            <a:pPr algn="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Воспитатель старшего дошкольного возраста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С целью проверки усвоения детьми содержания условных обозначений мы провели следующие игровые упражнения.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i="1" dirty="0" smtClean="0"/>
              <a:t>«Расшифруй знаки - символы». </a:t>
            </a:r>
            <a:r>
              <a:rPr lang="ru-RU" sz="2400" dirty="0" smtClean="0"/>
              <a:t>Воспитатель показывает ребенку схему по определенной теме. Ребенок самостоятельно объясняет содержание символов каждой клеточки.</a:t>
            </a:r>
          </a:p>
          <a:p>
            <a:r>
              <a:rPr lang="ru-RU" sz="2400" b="1" i="1" dirty="0" smtClean="0"/>
              <a:t>«Исправь ошибку». </a:t>
            </a:r>
            <a:r>
              <a:rPr lang="ru-RU" sz="2400" dirty="0" smtClean="0"/>
              <a:t>Воспитатель показывает ребенку схему по определенной теме и последовательно объясняет содержание условных изображений клеточек, нарочно пропуская одно из них. Ребенок должен исправить ошибку, назвав пропущенную клеточку и объяснив содержание ее условного обозначения.</a:t>
            </a:r>
          </a:p>
          <a:p>
            <a:r>
              <a:rPr lang="ru-RU" sz="2400" b="1" i="1" dirty="0" smtClean="0"/>
              <a:t>«Покажи правильный символ».</a:t>
            </a:r>
            <a:r>
              <a:rPr lang="ru-RU" sz="2400" dirty="0" smtClean="0"/>
              <a:t>Воспитатель показывает предмет и называет любой его признак или свойство. Ребенок отыскивает и показывает на схеме соответствующую клеточку.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 втором этапе</a:t>
            </a:r>
            <a:r>
              <a:rPr lang="ru-RU" sz="2400" dirty="0" smtClean="0"/>
              <a:t> работы воспитатель должен дать детям образец описательного рассказа по определенной лексической теме.</a:t>
            </a:r>
          </a:p>
          <a:p>
            <a:r>
              <a:rPr lang="ru-RU" sz="2400" dirty="0" smtClean="0"/>
              <a:t>Описывая предмет, воспитатель обязательно должен последовательно показывать на схеме клеточки.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Третий этап работы </a:t>
            </a:r>
            <a:r>
              <a:rPr lang="ru-RU" sz="2400" dirty="0" smtClean="0"/>
              <a:t>– это самостоятельное составление ребенком описательного рассказа по опорной схеме.</a:t>
            </a:r>
          </a:p>
          <a:p>
            <a:r>
              <a:rPr lang="ru-RU" sz="2400" dirty="0" smtClean="0"/>
              <a:t>На первых порах при составлении описательных рассказов мы предлагали ребенку передвигать от клеточки к клеточке предмет, который он описывает. Это значительно облегчало ребенку выполнение задачи, ведь ему легче строить рассказ, когда он непосредственно видит нужный пункт опорной схемы рядом с предметом, который описывает.</a:t>
            </a:r>
          </a:p>
          <a:p>
            <a:r>
              <a:rPr lang="ru-RU" sz="2400" dirty="0" smtClean="0"/>
              <a:t>Потом мы усложнили задачу: предмет поставили на расстоянии от схемы, и ребенок строил рассказ, передвигаясь по схеме лишь взглядом.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 составлении детьми описательных рассказов по опорным схемам воспитателю следует обращать особое внимание на: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полноту характеристики внешних признаков и свойств объекта описания;</a:t>
            </a:r>
          </a:p>
          <a:p>
            <a:r>
              <a:rPr lang="ru-RU" sz="2400" dirty="0" smtClean="0"/>
              <a:t>логику описания (соблюдения структуры описания, целесообразность последовательности);</a:t>
            </a:r>
          </a:p>
          <a:p>
            <a:r>
              <a:rPr lang="ru-RU" sz="2400" dirty="0" smtClean="0"/>
              <a:t>связность текста (правильность согласования слов в предложении);</a:t>
            </a:r>
          </a:p>
          <a:p>
            <a:r>
              <a:rPr lang="ru-RU" sz="2400" dirty="0" smtClean="0"/>
              <a:t>образность (использование средств лексической выразительности).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 некоторых случаях целесообразным будет проведение подготовительных речевых упражнений творческого характера.</a:t>
            </a:r>
          </a:p>
          <a:p>
            <a:r>
              <a:rPr lang="ru-RU" sz="2400" i="1" dirty="0" smtClean="0"/>
              <a:t>«Укрась слово»</a:t>
            </a:r>
            <a:r>
              <a:rPr lang="ru-RU" sz="2400" dirty="0" smtClean="0"/>
              <a:t>. Ребенок должен подобрать к предмету слова-эпитеты, которые бы характеризовали предмет и отображали субъективное отношение ребенка к нему. (например: Кот- ласковый, пушистый, веселый, красивый, игривый).</a:t>
            </a:r>
          </a:p>
          <a:p>
            <a:r>
              <a:rPr lang="ru-RU" sz="2400" i="1" dirty="0" smtClean="0"/>
              <a:t>«Какой? Какая? Какое?». </a:t>
            </a:r>
            <a:r>
              <a:rPr lang="ru-RU" sz="2400" dirty="0" smtClean="0"/>
              <a:t>Ребенок должен подобрать описательные слова-признаки к предмету. (например: Яблоко – красное, сочное, полезное, сладкое).</a:t>
            </a:r>
          </a:p>
          <a:p>
            <a:r>
              <a:rPr lang="ru-RU" sz="2400" i="1" dirty="0" smtClean="0"/>
              <a:t>«На какую фигуру похож</a:t>
            </a:r>
            <a:r>
              <a:rPr lang="ru-RU" sz="2400" dirty="0" smtClean="0"/>
              <a:t>?». Ребенок должен определить, на какую геометрическую фигуру похожа форма предмета. (например: Морковка похожа на треугольник, арбуз похож на круг, картошка похожа на овал).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1026" name="Picture 2" descr="G:\Работа дома с родителями\Моисеевы\20143081333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3"/>
            <a:ext cx="3552395" cy="26642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611298" cy="27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96752"/>
            <a:ext cx="35523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1. Опорные схемы для составления описательного рассказа. Набор из 22 карточек-схем в картинках. Издательство: Школьная книга, 2014 г.</a:t>
            </a:r>
          </a:p>
          <a:p>
            <a:r>
              <a:rPr lang="ru-RU" sz="2000" dirty="0" smtClean="0"/>
              <a:t>2. Диагностика развития речи дошкольника. Комплект из 3-х книг. Издательство: Школьная книга, 2014 г</a:t>
            </a:r>
          </a:p>
          <a:p>
            <a:r>
              <a:rPr lang="ru-RU" sz="2000" dirty="0" smtClean="0"/>
              <a:t>3. Волкова Ю.С., Черткова Л.В.: Опорные схемы для составления описательных рассказов. Издательство: Сфера, 2013 г.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Глухов</a:t>
            </a:r>
            <a:r>
              <a:rPr lang="ru-RU" sz="2000" dirty="0" smtClean="0"/>
              <a:t> В.П. Методика формирования навыков связных высказываний у дошкольников. Москва, В. Секачев 2012 г.</a:t>
            </a:r>
          </a:p>
          <a:p>
            <a:r>
              <a:rPr lang="ru-RU" sz="2000" dirty="0" smtClean="0"/>
              <a:t>5. Ушакова О.С. Развитие речи для детей 5-7 лет. Программа. Конспекты занятий. Методические рекомендации. Издательство: Сфера, 2012 г.</a:t>
            </a:r>
          </a:p>
          <a:p>
            <a:r>
              <a:rPr lang="ru-RU" sz="2000" dirty="0" smtClean="0"/>
              <a:t>6. Волкова Ю.С.: Рассказы по рисункам. Комплект наглядных пособий для дошкольных учреждений и начальной школы. Издательство: Сфера, 2010 г.</a:t>
            </a:r>
          </a:p>
          <a:p>
            <a:r>
              <a:rPr lang="ru-RU" sz="2000" dirty="0" smtClean="0"/>
              <a:t>7. Тематический словарь в картинках. Азбука действий. Кто что делает? Издательство: Школьная книга, 2013 г.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3573017"/>
            <a:ext cx="5770984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Желаем успехов!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i="1" dirty="0" smtClean="0"/>
              <a:t>“Речь – удивительное сильное средство,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но нужно иметь много ума,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чтобы пользоваться им”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Г. Гегель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Учить детей дошкольного возраста составлять описательные рассказы – очень важный аспект их развития. Умение ребенка точно, лаконично и образно описывать предмет способствует усовершенствованию его речи, мышления, облегчает процесс обмена информацией.</a:t>
            </a:r>
          </a:p>
          <a:p>
            <a:pPr>
              <a:buNone/>
            </a:pPr>
            <a:r>
              <a:rPr lang="ru-RU" sz="2400" dirty="0" smtClean="0"/>
              <a:t>Как известно, рассказ - описание является для ребенка наиболее простой и доступной формой связной речи, развитие которой начинается на 5-м году жизни. Под </a:t>
            </a:r>
            <a:r>
              <a:rPr lang="ru-RU" sz="2400" b="1" dirty="0" smtClean="0"/>
              <a:t>рассказом</a:t>
            </a:r>
            <a:r>
              <a:rPr lang="ru-RU" sz="2400" dirty="0" smtClean="0"/>
              <a:t>-</a:t>
            </a:r>
            <a:r>
              <a:rPr lang="ru-RU" sz="2400" b="1" i="1" dirty="0" smtClean="0"/>
              <a:t>описанием</a:t>
            </a:r>
            <a:r>
              <a:rPr lang="ru-RU" sz="2400" dirty="0" smtClean="0"/>
              <a:t> в науке принято понимать </a:t>
            </a:r>
            <a:r>
              <a:rPr lang="ru-RU" sz="2400" b="1" i="1" dirty="0" smtClean="0"/>
              <a:t>особый вид связной монологической речи, направленный на создание словесного образа объекта, признаки и свойства которого раскрываются в определенной последовательности.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При обучении детей старшего дошкольного возраста описанию предметов решаются следующие основные задачи: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развитие умения выделять существенные признаки и основные части предметов;</a:t>
            </a:r>
          </a:p>
          <a:p>
            <a:r>
              <a:rPr lang="ru-RU" dirty="0" smtClean="0"/>
              <a:t>- формирование обобщенных представлений о правилах построения рассказа-описания предмета;</a:t>
            </a:r>
          </a:p>
          <a:p>
            <a:r>
              <a:rPr lang="ru-RU" dirty="0" smtClean="0"/>
              <a:t>- обучение использованию языковых средств, необходимых для составления описательного рассказа.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Педагогический опыт показывает, что процесс формирования у детей умения описывать предмет происходит очень медленно. Сложность обретения такого опыта обусловлена тем, что ребенку тяжело поддерживать постоянное внимание, сосредотачиваться на внутренних качествах и внешних признаках объекта, систематизировать сведения о нем, выдерживать последовательность высказываний.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Одним из приемов, которые значительно облегчают ребенку составление описательного рассказа, является использование наглядных опорных схем. Они заметно упрощают задачи, делают высказывания дошкольника четкими, связными и последовательными. Опорные схемы выступают в роли плана-подсказки, значит, ребенок может строить по ним свой рассказ.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Основу описательного рассказа составляют конкретные представления, которые накапливаются в процессе исследования объекта. Элементами модели описательного рассказа становятся символы-заместители качественных характеристик объекта: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- принадлежность к родовому понятию;</a:t>
            </a:r>
          </a:p>
          <a:p>
            <a:r>
              <a:rPr lang="ru-RU" sz="2400" dirty="0" smtClean="0"/>
              <a:t>- среда обитания или роста (для представителей животного и растительного мира);</a:t>
            </a:r>
          </a:p>
          <a:p>
            <a:r>
              <a:rPr lang="ru-RU" sz="2400" dirty="0" smtClean="0"/>
              <a:t>- размер;</a:t>
            </a:r>
          </a:p>
          <a:p>
            <a:r>
              <a:rPr lang="ru-RU" sz="2400" dirty="0" smtClean="0"/>
              <a:t>- цвет;</a:t>
            </a:r>
          </a:p>
          <a:p>
            <a:r>
              <a:rPr lang="ru-RU" sz="2400" dirty="0" smtClean="0"/>
              <a:t>- форма;</a:t>
            </a:r>
          </a:p>
          <a:p>
            <a:r>
              <a:rPr lang="ru-RU" sz="2400" dirty="0" smtClean="0"/>
              <a:t>- строение или составные части;</a:t>
            </a:r>
          </a:p>
          <a:p>
            <a:r>
              <a:rPr lang="ru-RU" sz="2400" dirty="0" smtClean="0"/>
              <a:t>- качество поверхности;</a:t>
            </a:r>
          </a:p>
          <a:p>
            <a:r>
              <a:rPr lang="ru-RU" sz="2400" dirty="0" smtClean="0"/>
              <a:t>- материал, из которого изготовлен объект;</a:t>
            </a:r>
          </a:p>
          <a:p>
            <a:r>
              <a:rPr lang="ru-RU" sz="2400" dirty="0" smtClean="0"/>
              <a:t>- способ использования (или какую пользу приносит);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убъективная оценка (добрый/плохой, полезный/вредный и др.).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такой модели можно составить описание отдельного предмета, который принадлежит к определенной группе.</a:t>
            </a:r>
          </a:p>
          <a:p>
            <a:r>
              <a:rPr lang="ru-RU" sz="2400" dirty="0" smtClean="0"/>
              <a:t>Работу по опорным схемам желательно проводить с использованием настоящих предметов, игрушек,  а также игровых пособий со специальным набором рисунков, подобранных в соответствии с разными лексическими темами.</a:t>
            </a:r>
          </a:p>
          <a:p>
            <a:r>
              <a:rPr lang="ru-RU" sz="2400" dirty="0" smtClean="0"/>
              <a:t>В основу процесса формирования у детей осознанных умений и навыков построения связного описательного рассказа должны быть положены методы постепенности и последовательности.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Обучение должно проходить в три этапа.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 первом этапе </a:t>
            </a:r>
            <a:r>
              <a:rPr lang="ru-RU" sz="2400" dirty="0" smtClean="0"/>
              <a:t>работы воспитатель демонстрирует детям схему по определенной лексической теме и объясняет содержание условных обозначений.</a:t>
            </a:r>
          </a:p>
          <a:p>
            <a:r>
              <a:rPr lang="ru-RU" sz="2400" dirty="0" smtClean="0"/>
              <a:t>Важно, чтобы дети осознали, что категории цвета, формы размера, строения и т.п. присущи всем предметам определенной лексической группы, а при составлении описания конкретного предмета среди них следует избирать только те особенности этих категорий, которые характеризуют именно этот предмет</a:t>
            </a:r>
            <a:r>
              <a:rPr lang="ru-RU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В саду 2011\IMG_6014.JPG"/>
          <p:cNvPicPr/>
          <p:nvPr/>
        </p:nvPicPr>
        <p:blipFill>
          <a:blip r:embed="rId3" cstate="print">
            <a:lum bright="40000" contrast="40000"/>
          </a:blip>
          <a:srcRect t="1099" b="9105"/>
          <a:stretch>
            <a:fillRect/>
          </a:stretch>
        </p:blipFill>
        <p:spPr bwMode="auto">
          <a:xfrm>
            <a:off x="5076056" y="116632"/>
            <a:ext cx="3832100" cy="286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maam.ru/upload/blogs/abf98c9ac508322a62460a07b5e2fff7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868328" cy="273630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63588" y="-495434"/>
            <a:ext cx="2664297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483768" y="1600201"/>
            <a:ext cx="4392488" cy="312494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98884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988840"/>
            <a:ext cx="3760862" cy="25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1029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детский сад №6   «Обучение детей старшего дошкольного возраста составлению описательных рассказов по предметным картинкам»</vt:lpstr>
      <vt:lpstr>“Речь – удивительное сильное средство, но нужно иметь много ума, чтобы пользоваться им” Г. Гегель </vt:lpstr>
      <vt:lpstr>При обучении детей старшего дошкольного возраста описанию предметов решаются следующие основные задачи:</vt:lpstr>
      <vt:lpstr>Слайд 4</vt:lpstr>
      <vt:lpstr>Слайд 5</vt:lpstr>
      <vt:lpstr>Основу описательного рассказа составляют конкретные представления, которые накапливаются в процессе исследования объекта. Элементами модели описательного рассказа становятся символы-заместители качественных характеристик объекта: </vt:lpstr>
      <vt:lpstr>Слайд 7</vt:lpstr>
      <vt:lpstr>Обучение должно проходить в три этапа.</vt:lpstr>
      <vt:lpstr>Слайд 9</vt:lpstr>
      <vt:lpstr>С целью проверки усвоения детьми содержания условных обозначений мы провели следующие игровые упражнения. </vt:lpstr>
      <vt:lpstr>Слайд 11</vt:lpstr>
      <vt:lpstr>Слайд 12</vt:lpstr>
      <vt:lpstr>При составлении детьми описательных рассказов по опорным схемам воспитателю следует обращать особое внимание на: </vt:lpstr>
      <vt:lpstr>Слайд 14</vt:lpstr>
      <vt:lpstr>Работа с родителями</vt:lpstr>
      <vt:lpstr>Литература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№6   «Обучение детей старшего дошкольного возраста составлению описательных рассказов по предметным картинкам»</dc:title>
  <dc:creator>оля</dc:creator>
  <cp:lastModifiedBy>оля</cp:lastModifiedBy>
  <cp:revision>96</cp:revision>
  <dcterms:created xsi:type="dcterms:W3CDTF">2014-03-05T12:37:28Z</dcterms:created>
  <dcterms:modified xsi:type="dcterms:W3CDTF">2014-08-25T16:38:24Z</dcterms:modified>
</cp:coreProperties>
</file>