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17" Type="http://schemas.openxmlformats.org/officeDocument/2006/relationships/audio" Target="../media/audio11.wav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3.wdp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298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Покажи части растения:  корень, стебель, </a:t>
            </a:r>
          </a:p>
          <a:p>
            <a:r>
              <a:rPr lang="ru-RU" sz="4000" b="1" dirty="0" smtClean="0">
                <a:latin typeface="Monotype Corsiva" pitchFamily="66" charset="0"/>
              </a:rPr>
              <a:t>листья, бутон, цветок, лепесток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9803" y="1700808"/>
            <a:ext cx="3621731" cy="483327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5565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Игра с мячом «Два и пять»</a:t>
            </a:r>
            <a:endParaRPr lang="ru-RU" sz="4000" b="1" dirty="0">
              <a:latin typeface="Monotype Corsiva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214422"/>
          <a:ext cx="60960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Два  лепестка –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Два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 стебля –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Два листа –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Два корня –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Два бутона –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Два подснежника –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Две фиалки –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Два ландыша –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Два нарцисса –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Два одуванчика -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Два крокуса –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Два тюльпана – </a:t>
                      </a:r>
                      <a:endParaRPr lang="ru-RU" sz="28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пять лепестков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пять стеблей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пять листьев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пять корней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пять бутонов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пять подснежников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пять  фиалок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пять  ландышей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пять  нарциссов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пять одуванчиков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пять крокусов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пять тюльпанов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4" descr="http://forum.moya-semya.ru/uploads/av-73289.gif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85728"/>
            <a:ext cx="2214578" cy="351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9688788"/>
              </p:ext>
            </p:extLst>
          </p:nvPr>
        </p:nvGraphicFramePr>
        <p:xfrm>
          <a:off x="323528" y="248072"/>
          <a:ext cx="835292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Назови ласково</a:t>
                      </a:r>
                    </a:p>
                    <a:p>
                      <a:endParaRPr lang="ru-RU" dirty="0" smtClean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  <a:p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Цветок – цветочек</a:t>
                      </a:r>
                    </a:p>
                    <a:p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Стебель – стебелёк</a:t>
                      </a:r>
                    </a:p>
                    <a:p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Корень – корешок</a:t>
                      </a:r>
                    </a:p>
                    <a:p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Лист – листик</a:t>
                      </a:r>
                    </a:p>
                    <a:p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Лепесток – лепесточек</a:t>
                      </a:r>
                    </a:p>
                    <a:p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Тюльпан – тюльпанчик</a:t>
                      </a:r>
                    </a:p>
                    <a:p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Фиалка - </a:t>
                      </a:r>
                      <a:r>
                        <a:rPr lang="ru-RU" sz="2600" dirty="0" err="1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фиалочка</a:t>
                      </a:r>
                      <a:endParaRPr lang="ru-RU" sz="2600" dirty="0" smtClean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000" dirty="0" smtClean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  <a:p>
                      <a:endParaRPr lang="ru-RU" sz="4000" dirty="0" smtClean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  <a:p>
                      <a:endParaRPr lang="ru-RU" sz="4000" dirty="0" smtClean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  <a:p>
                      <a:endParaRPr lang="ru-RU" sz="4000" dirty="0" smtClean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Слово наоборот</a:t>
                      </a:r>
                    </a:p>
                    <a:p>
                      <a:endParaRPr lang="ru-RU" sz="800" dirty="0" smtClean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  <a:p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Яркий (цветок) – бледный Высокий  (цветок )– низкий Крупные цветки – мелкие</a:t>
                      </a:r>
                    </a:p>
                    <a:p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Нежные (листья) – грубые</a:t>
                      </a:r>
                    </a:p>
                    <a:p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Мягкие (листья) – жёсткие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Раскрывается – закрывается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Распускается – вянет</a:t>
                      </a:r>
                    </a:p>
                    <a:p>
                      <a:endParaRPr lang="ru-RU" sz="2600" dirty="0" smtClean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3148216" cy="25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2804"/>
            <a:ext cx="2880320" cy="26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61357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1031142"/>
              </p:ext>
            </p:extLst>
          </p:nvPr>
        </p:nvGraphicFramePr>
        <p:xfrm>
          <a:off x="428596" y="2214554"/>
          <a:ext cx="8072526" cy="4389120"/>
        </p:xfrm>
        <a:graphic>
          <a:graphicData uri="http://schemas.openxmlformats.org/drawingml/2006/table">
            <a:tbl>
              <a:tblPr/>
              <a:tblGrid>
                <a:gridCol w="3857684"/>
                <a:gridCol w="4214842"/>
              </a:tblGrid>
              <a:tr h="1888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Золотые лепестки</a:t>
                      </a:r>
                      <a:r>
                        <a:rPr lang="ru-RU" sz="2400" b="1" dirty="0" smtClean="0">
                          <a:latin typeface="Monotype Corsiva" pitchFamily="66" charset="0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Хрупкий стебелёк</a:t>
                      </a:r>
                      <a:r>
                        <a:rPr lang="ru-RU" sz="2400" b="1" dirty="0" smtClean="0">
                          <a:latin typeface="Monotype Corsiva" pitchFamily="66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Распустился у реки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Солнечный цветок.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Только тучка </a:t>
                      </a:r>
                      <a:r>
                        <a:rPr lang="ru-RU" sz="2400" b="1" dirty="0" smtClean="0">
                          <a:latin typeface="Monotype Corsiva" pitchFamily="66" charset="0"/>
                          <a:ea typeface="Calibri"/>
                          <a:cs typeface="Times New Roman"/>
                        </a:rPr>
                        <a:t>набежала,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Сжались лепесточки.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На зелёных стебельках –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Круглые комочки.</a:t>
                      </a:r>
                    </a:p>
                  </a:txBody>
                  <a:tcPr marL="60690" marR="6069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Сделать руками бутончик и пошевелить лепестками.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Погладить правой рукой левую от кисти к локтю.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«Цветок» распускается.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«Солнышко»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Поставить перед лицом  ладошками с выпрямленными пальцами, как шторками.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Monotype Corsiva" pitchFamily="66" charset="0"/>
                          <a:ea typeface="Calibri"/>
                          <a:cs typeface="Times New Roman"/>
                        </a:rPr>
                        <a:t>Обе </a:t>
                      </a:r>
                      <a:r>
                        <a:rPr lang="ru-RU" sz="2400" b="1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руки сложить в кулачки</a:t>
                      </a:r>
                      <a:r>
                        <a:rPr lang="ru-RU" sz="2400" b="1" dirty="0" smtClean="0">
                          <a:latin typeface="Monotype Corsiva" pitchFamily="66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Monotype Corsiva" pitchFamily="66" charset="0"/>
                          <a:ea typeface="Calibri"/>
                          <a:cs typeface="Times New Roman"/>
                        </a:rPr>
                        <a:t>Покачать  кулачками из стороны в сторону.</a:t>
                      </a:r>
                      <a:endParaRPr lang="ru-RU" sz="2400" b="1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00332" y="214290"/>
            <a:ext cx="6000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Рассказывать стихотворение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« Мать – и – мачеха», помогая себе движениями пальцев рук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4" name="Рисунок 3" descr="http://img1.liveinternet.ru/images/attach/c/7/97/963/97963077_oboi9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43" t="4285" r="5000" b="14285"/>
          <a:stretch>
            <a:fillRect/>
          </a:stretch>
        </p:blipFill>
        <p:spPr bwMode="auto">
          <a:xfrm>
            <a:off x="428596" y="357166"/>
            <a:ext cx="2428892" cy="171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5903989"/>
              </p:ext>
            </p:extLst>
          </p:nvPr>
        </p:nvGraphicFramePr>
        <p:xfrm>
          <a:off x="1567093" y="1142402"/>
          <a:ext cx="6096000" cy="527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52759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7753" y="2750945"/>
            <a:ext cx="1310613" cy="174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 rot="3913493">
            <a:off x="5212875" y="1118732"/>
            <a:ext cx="893739" cy="134906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319" y="1788155"/>
            <a:ext cx="724095" cy="51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31" y="3324463"/>
            <a:ext cx="556103" cy="43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18" y="3780721"/>
            <a:ext cx="578320" cy="45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36" y="2750945"/>
            <a:ext cx="762264" cy="9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8312" y="2776091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05" y="3759467"/>
            <a:ext cx="825517" cy="66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665332"/>
            <a:ext cx="855990" cy="85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591" y="4864212"/>
            <a:ext cx="1701235" cy="133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605" y="4864212"/>
            <a:ext cx="1796216" cy="135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525418" y="4864212"/>
            <a:ext cx="1881116" cy="133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3568" y="258406"/>
            <a:ext cx="7863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anose="03010101010201010101" pitchFamily="66" charset="0"/>
              </a:rPr>
              <a:t>Составить рассказ о цветке по таблице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2717" y="1124744"/>
            <a:ext cx="6848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1786592" y="2776091"/>
            <a:ext cx="607808" cy="490504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6246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1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240360" cy="25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womansite.at.ua/_ph/6/2/682193617.gif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11177">
            <a:off x="-1385889" y="374857"/>
            <a:ext cx="1428760" cy="9667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0911" y="1397675"/>
            <a:ext cx="65421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МОЛОДЕЦ !</a:t>
            </a:r>
            <a:endParaRPr lang="ru-RU" sz="9600" b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-0.01667 C 0.05521 -0.03935 0.07101 -0.06181 0.08629 -0.06389 C 0.10157 -0.06597 0.10851 -0.04398 0.13143 -0.02963 C 0.15435 -0.01528 0.20382 0.01273 0.22344 0.02199 C 0.24306 0.03125 0.23351 0.02986 0.24914 0.02639 C 0.26476 0.02292 0.29271 0.01019 0.31685 0.00046 C 0.34098 -0.00926 0.37066 -0.02593 0.39428 -0.03171 C 0.41789 -0.0375 0.42848 -0.03356 0.45886 -0.0338 C 0.48924 -0.03403 0.54132 -0.03333 0.57657 -0.0338 C 0.61181 -0.03426 0.64549 -0.03611 0.67014 -0.03611 C 0.6948 -0.03611 0.70573 -0.03426 0.72501 -0.0338 C 0.74428 -0.03333 0.76042 -0.03449 0.78629 -0.0338 C 0.81216 -0.0331 0.85834 -0.03079 0.87987 -0.02963 C 0.90139 -0.02847 0.90504 -0.0338 0.91528 -0.02731 C 0.92553 -0.02083 0.93126 -0.01157 0.94115 0.00926 C 0.95105 0.03009 0.96928 0.06597 0.97501 0.09676 C 0.98073 0.12847 0.97744 0.15579 0.97501 0.1963 C 0.97257 0.23657 0.97014 0.30532 0.96042 0.34028 C 0.9507 0.375 0.93212 0.38981 0.91685 0.40486 C 0.90157 0.41968 0.89167 0.41736 0.86858 0.43056 C 0.84549 0.44375 0.80712 0.47292 0.77813 0.48449 C 0.74914 0.49606 0.71997 0.49653 0.69428 0.49931 C 0.66858 0.50231 0.64358 0.50046 0.62344 0.50162 C 0.6033 0.50278 0.58664 0.50602 0.57344 0.50602 C 0.56025 0.50602 0.55209 0.50278 0.54428 0.50162 C 0.53646 0.50046 0.53594 0.50023 0.52657 0.49931 C 0.51719 0.49884 0.50174 0.49444 0.48785 0.49722 C 0.47396 0.5 0.45313 0.51343 0.44271 0.51667 C 0.4323 0.51991 0.42813 0.5169 0.42501 0.51667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238</Words>
  <PresentationFormat>Экран (4:3)</PresentationFormat>
  <Paragraphs>85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.</cp:lastModifiedBy>
  <cp:revision>2</cp:revision>
  <dcterms:modified xsi:type="dcterms:W3CDTF">2014-08-29T08:58:43Z</dcterms:modified>
</cp:coreProperties>
</file>