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3" r:id="rId4"/>
    <p:sldId id="262" r:id="rId5"/>
    <p:sldId id="264" r:id="rId6"/>
    <p:sldId id="258" r:id="rId7"/>
    <p:sldId id="260" r:id="rId8"/>
    <p:sldId id="261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3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1D1BAE5-3E2F-4154-94BE-3B67B2747893}" type="datetimeFigureOut">
              <a:rPr lang="ru-RU" smtClean="0"/>
              <a:pPr/>
              <a:t>29.08.2014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6394D4-ABFC-439A-BB1C-02D2279CAD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14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1.wav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audio" Target="../media/audio1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00438"/>
            <a:ext cx="85571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первоцветы</a:t>
            </a:r>
            <a:endParaRPr lang="ru-RU" sz="96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308329"/>
            <a:ext cx="4518725" cy="3211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tat11.privet.ru/lr/081733136331b38b5a8ead0db8f0cd39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9190" y="1214422"/>
            <a:ext cx="3414710" cy="4857784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42910" y="285728"/>
            <a:ext cx="8299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Monotype Corsiva" pitchFamily="66" charset="0"/>
              </a:rPr>
              <a:t>Чем   похожи   и   чем    отличаются?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3042" y="6143644"/>
            <a:ext cx="1369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Крокусы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6072206"/>
            <a:ext cx="173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Тюльпаны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l="3529" t="3401" r="4118" b="2499"/>
          <a:stretch/>
        </p:blipFill>
        <p:spPr bwMode="auto">
          <a:xfrm>
            <a:off x="533175" y="1214421"/>
            <a:ext cx="3246737" cy="486495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upload.wikimedia.org/wikipedia/commons/thumb/5/58/Viola_odorata_Garden_060402Aw.jpg/559px-Viola_odorata_Garden_060402Aw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611560" y="1124744"/>
            <a:ext cx="4357718" cy="4576773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8662" y="214290"/>
            <a:ext cx="75713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Догадайся, почему так называется…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01330" y="5914826"/>
            <a:ext cx="2359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Фиалка  лесная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808571"/>
            <a:ext cx="3613490" cy="5209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На солнечной опушке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Фиалка расцвела – 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latin typeface="Monotype Corsiva" panose="03010101010201010101" pitchFamily="66" charset="0"/>
              </a:rPr>
              <a:t>Лиловенькие</a:t>
            </a:r>
            <a:r>
              <a:rPr lang="ru-RU" sz="2800" b="1" dirty="0" smtClean="0">
                <a:latin typeface="Monotype Corsiva" panose="03010101010201010101" pitchFamily="66" charset="0"/>
              </a:rPr>
              <a:t> ушки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Тихонько подняла.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В траве она хоронится,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Не любит лезть вперед,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Но всякий ей поклонится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latin typeface="Monotype Corsiva" panose="03010101010201010101" pitchFamily="66" charset="0"/>
              </a:rPr>
              <a:t>И бережно возьмёт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4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0.liveinternet.ru/images/attach/c/5/85/530/85530456_convallariamajalis1.jpg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10" y="1714488"/>
            <a:ext cx="3643338" cy="4248135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3" name="Рисунок 2" descr="http://www.botanichka.ru/wp-content/uploads/2010/06/Lily-of-the-Valley-520x693.jpg"/>
          <p:cNvPicPr/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1714488"/>
            <a:ext cx="3500462" cy="4229085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17545" y="214290"/>
            <a:ext cx="88264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Когда поспевают ягодки? </a:t>
            </a:r>
          </a:p>
          <a:p>
            <a:r>
              <a:rPr lang="ru-RU" sz="4000" b="1" dirty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                                Почему их нельзя есть?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6072206"/>
            <a:ext cx="26196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Ландыш  майский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1.liveinternet.ru/images/attach/c/7/96/270/96270673_cvetuy_zimuy11.jpg"/>
          <p:cNvPicPr/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571612"/>
            <a:ext cx="3071834" cy="417910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3" name="Рисунок 2" descr="http://stat16.privet.ru/lr/0b03c783d3b791171d8a771da390ca6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5114318" y="1571612"/>
            <a:ext cx="3000396" cy="414340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85720" y="214290"/>
            <a:ext cx="821537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Объясни , почему    у цветка </a:t>
            </a:r>
          </a:p>
          <a:p>
            <a:r>
              <a:rPr lang="ru-RU" sz="4000" b="1" dirty="0">
                <a:latin typeface="Monotype Corsiva" pitchFamily="66" charset="0"/>
              </a:rPr>
              <a:t> </a:t>
            </a:r>
            <a:r>
              <a:rPr lang="ru-RU" sz="4000" b="1" dirty="0" smtClean="0">
                <a:latin typeface="Monotype Corsiva" pitchFamily="66" charset="0"/>
              </a:rPr>
              <a:t>                                      такое название…</a:t>
            </a:r>
            <a:r>
              <a:rPr lang="ru-RU" sz="4400" b="1" dirty="0" smtClean="0">
                <a:latin typeface="Monotype Corsiva" pitchFamily="66" charset="0"/>
              </a:rPr>
              <a:t>     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00430" y="5929330"/>
            <a:ext cx="1927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Подснежник </a:t>
            </a:r>
            <a:endParaRPr lang="ru-RU" sz="2800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vanmed.ru/wp-content/uploads/2009/07/1247859961_Mat_i_macheha_obyknovennaya.jpg"/>
          <p:cNvPicPr/>
          <p:nvPr/>
        </p:nvPicPr>
        <p:blipFill>
          <a:blip r:embed="rId3" cstate="email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96" y="980728"/>
            <a:ext cx="3288915" cy="43731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pic>
        <p:nvPicPr>
          <p:cNvPr id="3" name="Рисунок 2" descr="http://www.woman55plus.ru/pictures/ru/health/oduvanchik4.jpg"/>
          <p:cNvPicPr/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26" y="980728"/>
            <a:ext cx="3458664" cy="4373108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828303" y="116632"/>
            <a:ext cx="7542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itchFamily="66" charset="0"/>
              </a:rPr>
              <a:t>Чем   похожи   и   чем    отличаются?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5547" y="5445224"/>
            <a:ext cx="2717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Мать – и - мачеха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144" y="5445224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Одуванчик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2180" y="6112460"/>
            <a:ext cx="5769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Monotype Corsiva" panose="03010101010201010101" pitchFamily="66" charset="0"/>
              </a:rPr>
              <a:t>Почему мать-и-мачеха так называется?</a:t>
            </a:r>
            <a:endParaRPr lang="ru-RU" sz="28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16.privet.ru/lr/090bc0df905c84030fb8659d27d8f7fa"/>
          <p:cNvPicPr/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298" y="515308"/>
            <a:ext cx="3869815" cy="509393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43306" y="6000768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Н</a:t>
            </a:r>
            <a:r>
              <a:rPr lang="ru-RU" sz="2800" b="1" dirty="0" smtClean="0">
                <a:latin typeface="Monotype Corsiva" pitchFamily="66" charset="0"/>
              </a:rPr>
              <a:t>арциссы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026" name="Picture 2" descr="http://s1.hostingkartinok.com/uploads/images/2012/04/65540625f319c34631ae4019d078dd8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865076" y="515308"/>
            <a:ext cx="3763109" cy="506437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006.radikal.ru/i215/1305/d3/b71e9c35314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785786" y="928670"/>
            <a:ext cx="2786082" cy="3429024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3" name="Рисунок 2" descr="http://www.naturfoto-cz.de/bilder/bilek/gelbes-windroschen-xxx1009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942" y="928670"/>
            <a:ext cx="2571768" cy="3357586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5011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Почему так назвали? </a:t>
            </a:r>
            <a:endParaRPr lang="ru-RU" sz="4400" b="1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4357694"/>
            <a:ext cx="1672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Ветреница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857760"/>
            <a:ext cx="85011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Monotype Corsiva" pitchFamily="66" charset="0"/>
              </a:rPr>
              <a:t>Придумать «семейку слов» к слову  </a:t>
            </a:r>
            <a:r>
              <a:rPr lang="ru-RU" sz="2800" b="1" dirty="0" smtClean="0">
                <a:latin typeface="Monotype Corsiva" pitchFamily="66" charset="0"/>
              </a:rPr>
              <a:t>ветер: </a:t>
            </a:r>
            <a:r>
              <a:rPr lang="ru-RU" sz="2800" dirty="0" smtClean="0">
                <a:latin typeface="Monotype Corsiva" pitchFamily="66" charset="0"/>
              </a:rPr>
              <a:t>день (какой?) – ветреный; дует легкий, слабый – ветерок;  а если ещё слабее – </a:t>
            </a:r>
            <a:r>
              <a:rPr lang="ru-RU" sz="2800" dirty="0" err="1" smtClean="0">
                <a:latin typeface="Monotype Corsiva" pitchFamily="66" charset="0"/>
              </a:rPr>
              <a:t>ветерочек</a:t>
            </a:r>
            <a:r>
              <a:rPr lang="ru-RU" sz="2800" dirty="0" smtClean="0">
                <a:latin typeface="Monotype Corsiva" pitchFamily="66" charset="0"/>
              </a:rPr>
              <a:t>; сильный – ветрище;  губы потрескались на ветру - обветрились.</a:t>
            </a: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5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2557710"/>
              </p:ext>
            </p:extLst>
          </p:nvPr>
        </p:nvGraphicFramePr>
        <p:xfrm>
          <a:off x="683568" y="1196752"/>
          <a:ext cx="828092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3744416"/>
              </a:tblGrid>
              <a:tr h="2100426">
                <a:tc rowSpan="2">
                  <a:txBody>
                    <a:bodyPr/>
                    <a:lstStyle/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На лесной проталинке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Вырос цветик маленький.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Прячется в валежник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Беленький </a:t>
                      </a: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…(Подснежник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 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Цвету я майскою порой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Меня найдешь в тени лесной.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На стебельке, как бусы в ряд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Цветы душистые висят.</a:t>
                      </a:r>
                    </a:p>
                    <a:p>
                      <a:pPr marL="228600" indent="-228600">
                        <a:spcAft>
                          <a:spcPts val="0"/>
                        </a:spcAft>
                      </a:pPr>
                      <a:r>
                        <a:rPr lang="ru-RU" sz="240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(Ландыши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).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Золотой 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цветочек,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Листья изумрудные,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С одной стороны нежные,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А с другой чуть грубые.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Что это за растение?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Скажите поскорее! </a:t>
                      </a:r>
                      <a:endParaRPr lang="ru-RU" sz="2400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(Мать-мачеха).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Белым шариком пушистым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Я красуюсь в поле чистом,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Дунул легкий ветерок –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И остался стебелек.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1"/>
                          </a:solidFill>
                          <a:effectLst/>
                          <a:latin typeface="Monotype Corsiva" panose="03010101010201010101" pitchFamily="66" charset="0"/>
                        </a:rPr>
                        <a:t>(Одуванчик)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Monotype Corsiva" panose="03010101010201010101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182970"/>
            <a:ext cx="34419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Отгадай загадки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159975"/>
            <a:ext cx="2016224" cy="146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265" y="5013176"/>
            <a:ext cx="2081299" cy="15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9308" y="5013176"/>
            <a:ext cx="2100147" cy="15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99833"/>
            <a:ext cx="1895872" cy="14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80932513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250">
        <p14:prism/>
        <p:sndAc>
          <p:stSnd>
            <p:snd r:embed="rId7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449</TotalTime>
  <Words>193</Words>
  <Application>Microsoft Office PowerPoint</Application>
  <PresentationFormat>Экран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.</dc:creator>
  <cp:lastModifiedBy>.</cp:lastModifiedBy>
  <cp:revision>48</cp:revision>
  <dcterms:created xsi:type="dcterms:W3CDTF">2014-04-21T07:38:46Z</dcterms:created>
  <dcterms:modified xsi:type="dcterms:W3CDTF">2014-08-29T08:58:02Z</dcterms:modified>
</cp:coreProperties>
</file>